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61" r:id="rId13"/>
  </p:sldIdLst>
  <p:sldSz cx="18288000" cy="10287000"/>
  <p:notesSz cx="18288000" cy="10287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91">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641" y="35"/>
      </p:cViewPr>
      <p:guideLst>
        <p:guide orient="horz" pos="2891"/>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500" b="1" i="0">
                <a:solidFill>
                  <a:srgbClr val="383666"/>
                </a:solidFill>
                <a:latin typeface="Arial" panose="020B0604020202020204"/>
                <a:cs typeface="Arial" panose="020B0604020202020204"/>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500" b="1" i="0">
                <a:solidFill>
                  <a:srgbClr val="383666"/>
                </a:solidFill>
                <a:latin typeface="Arial" panose="020B0604020202020204"/>
                <a:cs typeface="Arial" panose="020B0604020202020204"/>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568934"/>
            <a:ext cx="2573020" cy="5128260"/>
          </a:xfrm>
          <a:custGeom>
            <a:avLst/>
            <a:gdLst/>
            <a:ahLst/>
            <a:cxnLst/>
            <a:rect l="l" t="t" r="r" b="b"/>
            <a:pathLst>
              <a:path w="2573020" h="5128259">
                <a:moveTo>
                  <a:pt x="2572669" y="5128094"/>
                </a:moveTo>
                <a:lnTo>
                  <a:pt x="0" y="5128094"/>
                </a:lnTo>
                <a:lnTo>
                  <a:pt x="0" y="0"/>
                </a:lnTo>
                <a:lnTo>
                  <a:pt x="2572669" y="0"/>
                </a:lnTo>
                <a:lnTo>
                  <a:pt x="2572669" y="5128094"/>
                </a:lnTo>
                <a:close/>
              </a:path>
            </a:pathLst>
          </a:custGeom>
          <a:solidFill>
            <a:srgbClr val="FF2032"/>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2565834" y="0"/>
            <a:ext cx="5429249" cy="5143499"/>
          </a:xfrm>
          <a:prstGeom prst="rect">
            <a:avLst/>
          </a:prstGeom>
        </p:spPr>
      </p:pic>
      <p:pic>
        <p:nvPicPr>
          <p:cNvPr id="18" name="bg object 18"/>
          <p:cNvPicPr/>
          <p:nvPr/>
        </p:nvPicPr>
        <p:blipFill>
          <a:blip r:embed="rId3" cstate="print"/>
          <a:stretch>
            <a:fillRect/>
          </a:stretch>
        </p:blipFill>
        <p:spPr>
          <a:xfrm>
            <a:off x="0" y="5153115"/>
            <a:ext cx="7744096" cy="5133883"/>
          </a:xfrm>
          <a:prstGeom prst="rect">
            <a:avLst/>
          </a:prstGeom>
        </p:spPr>
      </p:pic>
      <p:pic>
        <p:nvPicPr>
          <p:cNvPr id="19" name="bg object 19"/>
          <p:cNvPicPr/>
          <p:nvPr/>
        </p:nvPicPr>
        <p:blipFill>
          <a:blip r:embed="rId4" cstate="print"/>
          <a:stretch>
            <a:fillRect/>
          </a:stretch>
        </p:blipFill>
        <p:spPr>
          <a:xfrm>
            <a:off x="7431" y="6852"/>
            <a:ext cx="2563454" cy="2552699"/>
          </a:xfrm>
          <a:prstGeom prst="rect">
            <a:avLst/>
          </a:prstGeom>
        </p:spPr>
      </p:pic>
      <p:sp>
        <p:nvSpPr>
          <p:cNvPr id="20" name="bg object 20"/>
          <p:cNvSpPr/>
          <p:nvPr/>
        </p:nvSpPr>
        <p:spPr>
          <a:xfrm>
            <a:off x="5133942" y="5143503"/>
            <a:ext cx="2590800" cy="2590800"/>
          </a:xfrm>
          <a:custGeom>
            <a:avLst/>
            <a:gdLst/>
            <a:ahLst/>
            <a:cxnLst/>
            <a:rect l="l" t="t" r="r" b="b"/>
            <a:pathLst>
              <a:path w="2590800" h="2590800">
                <a:moveTo>
                  <a:pt x="1437116" y="2590793"/>
                </a:moveTo>
                <a:lnTo>
                  <a:pt x="2590799" y="2590793"/>
                </a:lnTo>
                <a:lnTo>
                  <a:pt x="2590361" y="2542665"/>
                </a:lnTo>
                <a:lnTo>
                  <a:pt x="2589052" y="2494751"/>
                </a:lnTo>
                <a:lnTo>
                  <a:pt x="2586880" y="2447056"/>
                </a:lnTo>
                <a:lnTo>
                  <a:pt x="2583851" y="2399590"/>
                </a:lnTo>
                <a:lnTo>
                  <a:pt x="2579974" y="2352359"/>
                </a:lnTo>
                <a:lnTo>
                  <a:pt x="2575257" y="2305371"/>
                </a:lnTo>
                <a:lnTo>
                  <a:pt x="2569706" y="2258633"/>
                </a:lnTo>
                <a:lnTo>
                  <a:pt x="2563329" y="2212154"/>
                </a:lnTo>
                <a:lnTo>
                  <a:pt x="2556134" y="2165941"/>
                </a:lnTo>
                <a:lnTo>
                  <a:pt x="2548129" y="2120001"/>
                </a:lnTo>
                <a:lnTo>
                  <a:pt x="2539321" y="2074342"/>
                </a:lnTo>
                <a:lnTo>
                  <a:pt x="2529717" y="2028971"/>
                </a:lnTo>
                <a:lnTo>
                  <a:pt x="2519326" y="1983897"/>
                </a:lnTo>
                <a:lnTo>
                  <a:pt x="2508154" y="1939126"/>
                </a:lnTo>
                <a:lnTo>
                  <a:pt x="2496210" y="1894666"/>
                </a:lnTo>
                <a:lnTo>
                  <a:pt x="2483501" y="1850524"/>
                </a:lnTo>
                <a:lnTo>
                  <a:pt x="2470033" y="1806710"/>
                </a:lnTo>
                <a:lnTo>
                  <a:pt x="2455816" y="1763229"/>
                </a:lnTo>
                <a:lnTo>
                  <a:pt x="2440857" y="1720089"/>
                </a:lnTo>
                <a:lnTo>
                  <a:pt x="2425163" y="1677298"/>
                </a:lnTo>
                <a:lnTo>
                  <a:pt x="2408741" y="1634864"/>
                </a:lnTo>
                <a:lnTo>
                  <a:pt x="2391599" y="1592794"/>
                </a:lnTo>
                <a:lnTo>
                  <a:pt x="2373746" y="1551096"/>
                </a:lnTo>
                <a:lnTo>
                  <a:pt x="2355188" y="1509777"/>
                </a:lnTo>
                <a:lnTo>
                  <a:pt x="2335933" y="1468845"/>
                </a:lnTo>
                <a:lnTo>
                  <a:pt x="2315988" y="1428307"/>
                </a:lnTo>
                <a:lnTo>
                  <a:pt x="2295361" y="1388171"/>
                </a:lnTo>
                <a:lnTo>
                  <a:pt x="2274060" y="1348445"/>
                </a:lnTo>
                <a:lnTo>
                  <a:pt x="2252093" y="1309136"/>
                </a:lnTo>
                <a:lnTo>
                  <a:pt x="2229466" y="1270251"/>
                </a:lnTo>
                <a:lnTo>
                  <a:pt x="2206187" y="1231799"/>
                </a:lnTo>
                <a:lnTo>
                  <a:pt x="2182265" y="1193786"/>
                </a:lnTo>
                <a:lnTo>
                  <a:pt x="2157706" y="1156221"/>
                </a:lnTo>
                <a:lnTo>
                  <a:pt x="2132518" y="1119111"/>
                </a:lnTo>
                <a:lnTo>
                  <a:pt x="2106708" y="1082463"/>
                </a:lnTo>
                <a:lnTo>
                  <a:pt x="2080285" y="1046285"/>
                </a:lnTo>
                <a:lnTo>
                  <a:pt x="2053255" y="1010585"/>
                </a:lnTo>
                <a:lnTo>
                  <a:pt x="2025627" y="975370"/>
                </a:lnTo>
                <a:lnTo>
                  <a:pt x="1997408" y="940648"/>
                </a:lnTo>
                <a:lnTo>
                  <a:pt x="1968605" y="906426"/>
                </a:lnTo>
                <a:lnTo>
                  <a:pt x="1939227" y="872712"/>
                </a:lnTo>
                <a:lnTo>
                  <a:pt x="1909279" y="839513"/>
                </a:lnTo>
                <a:lnTo>
                  <a:pt x="1878771" y="806838"/>
                </a:lnTo>
                <a:lnTo>
                  <a:pt x="1847710" y="774692"/>
                </a:lnTo>
                <a:lnTo>
                  <a:pt x="1816103" y="743086"/>
                </a:lnTo>
                <a:lnTo>
                  <a:pt x="1783958" y="712024"/>
                </a:lnTo>
                <a:lnTo>
                  <a:pt x="1751282" y="681517"/>
                </a:lnTo>
                <a:lnTo>
                  <a:pt x="1718084" y="651570"/>
                </a:lnTo>
                <a:lnTo>
                  <a:pt x="1684369" y="622191"/>
                </a:lnTo>
                <a:lnTo>
                  <a:pt x="1650147" y="593388"/>
                </a:lnTo>
                <a:lnTo>
                  <a:pt x="1615425" y="565169"/>
                </a:lnTo>
                <a:lnTo>
                  <a:pt x="1580210" y="537541"/>
                </a:lnTo>
                <a:lnTo>
                  <a:pt x="1544510" y="510512"/>
                </a:lnTo>
                <a:lnTo>
                  <a:pt x="1508332" y="484089"/>
                </a:lnTo>
                <a:lnTo>
                  <a:pt x="1471684" y="458279"/>
                </a:lnTo>
                <a:lnTo>
                  <a:pt x="1434573" y="433091"/>
                </a:lnTo>
                <a:lnTo>
                  <a:pt x="1397008" y="408532"/>
                </a:lnTo>
                <a:lnTo>
                  <a:pt x="1358995" y="384610"/>
                </a:lnTo>
                <a:lnTo>
                  <a:pt x="1320543" y="361331"/>
                </a:lnTo>
                <a:lnTo>
                  <a:pt x="1281658" y="338705"/>
                </a:lnTo>
                <a:lnTo>
                  <a:pt x="1242349" y="316737"/>
                </a:lnTo>
                <a:lnTo>
                  <a:pt x="1202622" y="295436"/>
                </a:lnTo>
                <a:lnTo>
                  <a:pt x="1162487" y="274810"/>
                </a:lnTo>
                <a:lnTo>
                  <a:pt x="1121949" y="254865"/>
                </a:lnTo>
                <a:lnTo>
                  <a:pt x="1081016" y="235610"/>
                </a:lnTo>
                <a:lnTo>
                  <a:pt x="1039697" y="217052"/>
                </a:lnTo>
                <a:lnTo>
                  <a:pt x="997999" y="199198"/>
                </a:lnTo>
                <a:lnTo>
                  <a:pt x="955929" y="182057"/>
                </a:lnTo>
                <a:lnTo>
                  <a:pt x="913495" y="165636"/>
                </a:lnTo>
                <a:lnTo>
                  <a:pt x="870704" y="149941"/>
                </a:lnTo>
                <a:lnTo>
                  <a:pt x="827565" y="134982"/>
                </a:lnTo>
                <a:lnTo>
                  <a:pt x="784083" y="120765"/>
                </a:lnTo>
                <a:lnTo>
                  <a:pt x="740268" y="107298"/>
                </a:lnTo>
                <a:lnTo>
                  <a:pt x="696127" y="94588"/>
                </a:lnTo>
                <a:lnTo>
                  <a:pt x="651667" y="82644"/>
                </a:lnTo>
                <a:lnTo>
                  <a:pt x="606896" y="71473"/>
                </a:lnTo>
                <a:lnTo>
                  <a:pt x="561822" y="61081"/>
                </a:lnTo>
                <a:lnTo>
                  <a:pt x="516451" y="51478"/>
                </a:lnTo>
                <a:lnTo>
                  <a:pt x="470792" y="42670"/>
                </a:lnTo>
                <a:lnTo>
                  <a:pt x="424852" y="34664"/>
                </a:lnTo>
                <a:lnTo>
                  <a:pt x="378638" y="27470"/>
                </a:lnTo>
                <a:lnTo>
                  <a:pt x="332159" y="21093"/>
                </a:lnTo>
                <a:lnTo>
                  <a:pt x="285422" y="15542"/>
                </a:lnTo>
                <a:lnTo>
                  <a:pt x="238434" y="10825"/>
                </a:lnTo>
                <a:lnTo>
                  <a:pt x="191203" y="6948"/>
                </a:lnTo>
                <a:lnTo>
                  <a:pt x="143736" y="3919"/>
                </a:lnTo>
                <a:lnTo>
                  <a:pt x="96042" y="1747"/>
                </a:lnTo>
                <a:lnTo>
                  <a:pt x="48127" y="438"/>
                </a:lnTo>
                <a:lnTo>
                  <a:pt x="0" y="0"/>
                </a:lnTo>
                <a:lnTo>
                  <a:pt x="0" y="1153670"/>
                </a:lnTo>
                <a:lnTo>
                  <a:pt x="48401" y="1154470"/>
                </a:lnTo>
                <a:lnTo>
                  <a:pt x="96402" y="1156852"/>
                </a:lnTo>
                <a:lnTo>
                  <a:pt x="143977" y="1160792"/>
                </a:lnTo>
                <a:lnTo>
                  <a:pt x="191101" y="1166265"/>
                </a:lnTo>
                <a:lnTo>
                  <a:pt x="237748" y="1173244"/>
                </a:lnTo>
                <a:lnTo>
                  <a:pt x="283895" y="1181706"/>
                </a:lnTo>
                <a:lnTo>
                  <a:pt x="329515" y="1191625"/>
                </a:lnTo>
                <a:lnTo>
                  <a:pt x="374584" y="1202976"/>
                </a:lnTo>
                <a:lnTo>
                  <a:pt x="419076" y="1215734"/>
                </a:lnTo>
                <a:lnTo>
                  <a:pt x="462966" y="1229873"/>
                </a:lnTo>
                <a:lnTo>
                  <a:pt x="506229" y="1245368"/>
                </a:lnTo>
                <a:lnTo>
                  <a:pt x="548840" y="1262195"/>
                </a:lnTo>
                <a:lnTo>
                  <a:pt x="590773" y="1280328"/>
                </a:lnTo>
                <a:lnTo>
                  <a:pt x="632004" y="1299741"/>
                </a:lnTo>
                <a:lnTo>
                  <a:pt x="672508" y="1320411"/>
                </a:lnTo>
                <a:lnTo>
                  <a:pt x="712259" y="1342311"/>
                </a:lnTo>
                <a:lnTo>
                  <a:pt x="751231" y="1365416"/>
                </a:lnTo>
                <a:lnTo>
                  <a:pt x="789401" y="1389702"/>
                </a:lnTo>
                <a:lnTo>
                  <a:pt x="826742" y="1415143"/>
                </a:lnTo>
                <a:lnTo>
                  <a:pt x="863231" y="1441715"/>
                </a:lnTo>
                <a:lnTo>
                  <a:pt x="898840" y="1469391"/>
                </a:lnTo>
                <a:lnTo>
                  <a:pt x="933546" y="1498146"/>
                </a:lnTo>
                <a:lnTo>
                  <a:pt x="967323" y="1527957"/>
                </a:lnTo>
                <a:lnTo>
                  <a:pt x="1000146" y="1558797"/>
                </a:lnTo>
                <a:lnTo>
                  <a:pt x="1031990" y="1590641"/>
                </a:lnTo>
                <a:lnTo>
                  <a:pt x="1062830" y="1623464"/>
                </a:lnTo>
                <a:lnTo>
                  <a:pt x="1092640" y="1657241"/>
                </a:lnTo>
                <a:lnTo>
                  <a:pt x="1121396" y="1691947"/>
                </a:lnTo>
                <a:lnTo>
                  <a:pt x="1149072" y="1727557"/>
                </a:lnTo>
                <a:lnTo>
                  <a:pt x="1175643" y="1764045"/>
                </a:lnTo>
                <a:lnTo>
                  <a:pt x="1201084" y="1801387"/>
                </a:lnTo>
                <a:lnTo>
                  <a:pt x="1225370" y="1839557"/>
                </a:lnTo>
                <a:lnTo>
                  <a:pt x="1248475" y="1878529"/>
                </a:lnTo>
                <a:lnTo>
                  <a:pt x="1270376" y="1918280"/>
                </a:lnTo>
                <a:lnTo>
                  <a:pt x="1291045" y="1958784"/>
                </a:lnTo>
                <a:lnTo>
                  <a:pt x="1310459" y="2000015"/>
                </a:lnTo>
                <a:lnTo>
                  <a:pt x="1328591" y="2041949"/>
                </a:lnTo>
                <a:lnTo>
                  <a:pt x="1345418" y="2084560"/>
                </a:lnTo>
                <a:lnTo>
                  <a:pt x="1360913" y="2127823"/>
                </a:lnTo>
                <a:lnTo>
                  <a:pt x="1375052" y="2171714"/>
                </a:lnTo>
                <a:lnTo>
                  <a:pt x="1387810" y="2216206"/>
                </a:lnTo>
                <a:lnTo>
                  <a:pt x="1399161" y="2261275"/>
                </a:lnTo>
                <a:lnTo>
                  <a:pt x="1409080" y="2306895"/>
                </a:lnTo>
                <a:lnTo>
                  <a:pt x="1417542" y="2353042"/>
                </a:lnTo>
                <a:lnTo>
                  <a:pt x="1424521" y="2399690"/>
                </a:lnTo>
                <a:lnTo>
                  <a:pt x="1429994" y="2446815"/>
                </a:lnTo>
                <a:lnTo>
                  <a:pt x="1433934" y="2494390"/>
                </a:lnTo>
                <a:lnTo>
                  <a:pt x="1436316" y="2542391"/>
                </a:lnTo>
                <a:lnTo>
                  <a:pt x="1437116" y="2590793"/>
                </a:lnTo>
                <a:close/>
              </a:path>
            </a:pathLst>
          </a:custGeom>
          <a:solidFill>
            <a:srgbClr val="FF2032"/>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7500" b="1" i="0">
                <a:solidFill>
                  <a:srgbClr val="383666"/>
                </a:solidFill>
                <a:latin typeface="Arial" panose="020B0604020202020204"/>
                <a:cs typeface="Arial" panose="020B060402020202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15492" y="1006475"/>
            <a:ext cx="16257014" cy="1168400"/>
          </a:xfrm>
          <a:prstGeom prst="rect">
            <a:avLst/>
          </a:prstGeom>
        </p:spPr>
        <p:txBody>
          <a:bodyPr wrap="square" lIns="0" tIns="0" rIns="0" bIns="0">
            <a:spAutoFit/>
          </a:bodyPr>
          <a:lstStyle>
            <a:lvl1pPr>
              <a:defRPr sz="7500" b="1" i="0">
                <a:solidFill>
                  <a:srgbClr val="383666"/>
                </a:solidFill>
                <a:latin typeface="Arial" panose="020B0604020202020204"/>
                <a:cs typeface="Arial" panose="020B0604020202020204"/>
              </a:defRPr>
            </a:lvl1pPr>
          </a:lstStyle>
          <a:p>
            <a:endParaRPr/>
          </a:p>
        </p:txBody>
      </p:sp>
      <p:sp>
        <p:nvSpPr>
          <p:cNvPr id="3" name="Holder 3"/>
          <p:cNvSpPr>
            <a:spLocks noGrp="1"/>
          </p:cNvSpPr>
          <p:nvPr>
            <p:ph type="body" idx="1"/>
          </p:nvPr>
        </p:nvSpPr>
        <p:spPr>
          <a:xfrm>
            <a:off x="277350" y="2665339"/>
            <a:ext cx="17733298" cy="5340984"/>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5/22/2023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94800" y="3041015"/>
            <a:ext cx="7028815" cy="5928995"/>
          </a:xfrm>
          <a:prstGeom prst="rect">
            <a:avLst/>
          </a:prstGeom>
        </p:spPr>
        <p:txBody>
          <a:bodyPr vert="horz" wrap="square" lIns="0" tIns="40005" rIns="0" bIns="0" rtlCol="0">
            <a:spAutoFit/>
          </a:bodyPr>
          <a:lstStyle/>
          <a:p>
            <a:pPr marL="12700" marR="5080" indent="5715">
              <a:lnSpc>
                <a:spcPts val="11480"/>
              </a:lnSpc>
              <a:spcBef>
                <a:spcPts val="315"/>
              </a:spcBef>
            </a:pPr>
            <a:r>
              <a:rPr lang="en-IN" sz="9600" spc="-520" dirty="0">
                <a:solidFill>
                  <a:srgbClr val="000000"/>
                </a:solidFill>
                <a:latin typeface="Tahoma" panose="020B0604030504040204"/>
                <a:cs typeface="Tahoma" panose="020B0604030504040204"/>
              </a:rPr>
              <a:t>In</a:t>
            </a:r>
            <a:r>
              <a:rPr sz="9600" spc="-520" dirty="0">
                <a:solidFill>
                  <a:srgbClr val="000000"/>
                </a:solidFill>
                <a:latin typeface="Tahoma" panose="020B0604030504040204"/>
                <a:cs typeface="Tahoma" panose="020B0604030504040204"/>
              </a:rPr>
              <a:t>s</a:t>
            </a:r>
            <a:r>
              <a:rPr sz="9600" spc="-500" dirty="0">
                <a:solidFill>
                  <a:srgbClr val="000000"/>
                </a:solidFill>
                <a:latin typeface="Tahoma" panose="020B0604030504040204"/>
                <a:cs typeface="Tahoma" panose="020B0604030504040204"/>
              </a:rPr>
              <a:t>t</a:t>
            </a:r>
            <a:r>
              <a:rPr lang="en-IN" sz="9600" spc="-500" dirty="0">
                <a:solidFill>
                  <a:srgbClr val="000000"/>
                </a:solidFill>
                <a:latin typeface="Tahoma" panose="020B0604030504040204"/>
                <a:cs typeface="Tahoma" panose="020B0604030504040204"/>
              </a:rPr>
              <a:t>a</a:t>
            </a:r>
            <a:r>
              <a:rPr sz="9600" spc="210" dirty="0">
                <a:solidFill>
                  <a:srgbClr val="000000"/>
                </a:solidFill>
                <a:latin typeface="Tahoma" panose="020B0604030504040204"/>
                <a:cs typeface="Tahoma" panose="020B0604030504040204"/>
              </a:rPr>
              <a:t>g</a:t>
            </a:r>
            <a:r>
              <a:rPr sz="9600" spc="315" dirty="0">
                <a:solidFill>
                  <a:srgbClr val="000000"/>
                </a:solidFill>
                <a:latin typeface="Tahoma" panose="020B0604030504040204"/>
                <a:cs typeface="Tahoma" panose="020B0604030504040204"/>
              </a:rPr>
              <a:t>r</a:t>
            </a:r>
            <a:r>
              <a:rPr sz="9600" spc="505" dirty="0">
                <a:solidFill>
                  <a:srgbClr val="000000"/>
                </a:solidFill>
                <a:latin typeface="Tahoma" panose="020B0604030504040204"/>
                <a:cs typeface="Tahoma" panose="020B0604030504040204"/>
              </a:rPr>
              <a:t>a</a:t>
            </a:r>
            <a:r>
              <a:rPr sz="9600" spc="160" dirty="0">
                <a:solidFill>
                  <a:srgbClr val="000000"/>
                </a:solidFill>
                <a:latin typeface="Tahoma" panose="020B0604030504040204"/>
                <a:cs typeface="Tahoma" panose="020B0604030504040204"/>
              </a:rPr>
              <a:t>m  </a:t>
            </a:r>
            <a:r>
              <a:rPr sz="9600" spc="520" dirty="0">
                <a:solidFill>
                  <a:srgbClr val="000000"/>
                </a:solidFill>
                <a:latin typeface="Tahoma" panose="020B0604030504040204"/>
                <a:cs typeface="Tahoma" panose="020B0604030504040204"/>
              </a:rPr>
              <a:t>C</a:t>
            </a:r>
            <a:r>
              <a:rPr sz="9600" spc="-350" dirty="0">
                <a:solidFill>
                  <a:srgbClr val="000000"/>
                </a:solidFill>
                <a:latin typeface="Tahoma" panose="020B0604030504040204"/>
                <a:cs typeface="Tahoma" panose="020B0604030504040204"/>
              </a:rPr>
              <a:t>l</a:t>
            </a:r>
            <a:r>
              <a:rPr sz="9600" spc="120" dirty="0">
                <a:solidFill>
                  <a:srgbClr val="000000"/>
                </a:solidFill>
                <a:latin typeface="Tahoma" panose="020B0604030504040204"/>
                <a:cs typeface="Tahoma" panose="020B0604030504040204"/>
              </a:rPr>
              <a:t>o</a:t>
            </a:r>
            <a:r>
              <a:rPr sz="9600" spc="-100" dirty="0">
                <a:solidFill>
                  <a:srgbClr val="000000"/>
                </a:solidFill>
                <a:latin typeface="Tahoma" panose="020B0604030504040204"/>
                <a:cs typeface="Tahoma" panose="020B0604030504040204"/>
              </a:rPr>
              <a:t>n</a:t>
            </a:r>
            <a:r>
              <a:rPr sz="9600" spc="85" dirty="0">
                <a:solidFill>
                  <a:srgbClr val="000000"/>
                </a:solidFill>
                <a:latin typeface="Tahoma" panose="020B0604030504040204"/>
                <a:cs typeface="Tahoma" panose="020B0604030504040204"/>
              </a:rPr>
              <a:t>e</a:t>
            </a:r>
            <a:r>
              <a:rPr sz="9600" spc="-790" dirty="0">
                <a:solidFill>
                  <a:srgbClr val="000000"/>
                </a:solidFill>
                <a:latin typeface="Tahoma" panose="020B0604030504040204"/>
                <a:cs typeface="Tahoma" panose="020B0604030504040204"/>
              </a:rPr>
              <a:t> </a:t>
            </a:r>
            <a:r>
              <a:rPr sz="9600" spc="650" dirty="0">
                <a:solidFill>
                  <a:srgbClr val="000000"/>
                </a:solidFill>
                <a:latin typeface="Tahoma" panose="020B0604030504040204"/>
                <a:cs typeface="Tahoma" panose="020B0604030504040204"/>
              </a:rPr>
              <a:t>A</a:t>
            </a:r>
            <a:r>
              <a:rPr sz="9600" spc="210" dirty="0">
                <a:solidFill>
                  <a:srgbClr val="000000"/>
                </a:solidFill>
                <a:latin typeface="Tahoma" panose="020B0604030504040204"/>
                <a:cs typeface="Tahoma" panose="020B0604030504040204"/>
              </a:rPr>
              <a:t>p</a:t>
            </a:r>
            <a:r>
              <a:rPr sz="9600" spc="509" dirty="0">
                <a:solidFill>
                  <a:srgbClr val="000000"/>
                </a:solidFill>
                <a:latin typeface="Tahoma" panose="020B0604030504040204"/>
                <a:cs typeface="Tahoma" panose="020B0604030504040204"/>
              </a:rPr>
              <a:t>p</a:t>
            </a:r>
            <a:br>
              <a:rPr sz="9600" spc="509" dirty="0">
                <a:solidFill>
                  <a:srgbClr val="000000"/>
                </a:solidFill>
                <a:latin typeface="Tahoma" panose="020B0604030504040204"/>
                <a:cs typeface="Tahoma" panose="020B0604030504040204"/>
              </a:rPr>
            </a:br>
            <a:r>
              <a:rPr sz="9600" spc="509" dirty="0">
                <a:solidFill>
                  <a:srgbClr val="000000"/>
                </a:solidFill>
                <a:latin typeface="Tahoma" panose="020B0604030504040204"/>
                <a:cs typeface="Tahoma" panose="020B0604030504040204"/>
              </a:rPr>
              <a:t/>
            </a:r>
            <a:br>
              <a:rPr sz="9600" spc="509" dirty="0">
                <a:solidFill>
                  <a:srgbClr val="000000"/>
                </a:solidFill>
                <a:latin typeface="Tahoma" panose="020B0604030504040204"/>
                <a:cs typeface="Tahoma" panose="020B0604030504040204"/>
              </a:rPr>
            </a:br>
            <a:r>
              <a:rPr sz="9600" spc="509" dirty="0">
                <a:solidFill>
                  <a:srgbClr val="000000"/>
                </a:solidFill>
                <a:latin typeface="Tahoma" panose="020B0604030504040204"/>
                <a:cs typeface="Tahoma" panose="020B0604030504040204"/>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
          </p:nvPr>
        </p:nvSpPr>
        <p:spPr>
          <a:xfrm>
            <a:off x="93345" y="90805"/>
            <a:ext cx="9584055" cy="9017635"/>
          </a:xfrm>
        </p:spPr>
        <p:txBody>
          <a:bodyPr wrap="square"/>
          <a:lstStyle/>
          <a:p>
            <a:r>
              <a:rPr lang="en-US" sz="2800" b="1">
                <a:latin typeface="Tahoma" panose="020B0604030504040204" charset="0"/>
                <a:cs typeface="Tahoma" panose="020B0604030504040204" charset="0"/>
                <a:sym typeface="+mn-ea"/>
              </a:rPr>
              <a:t>Standard options for image customization like</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Cropping</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Rotating</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Image adjustments</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Applying filters</a:t>
            </a: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sym typeface="+mn-ea"/>
              </a:rPr>
              <a:t>Geolocation features</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Identify the existing or current location of the user and add it to the post</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Messaging</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Text and photo messaging</a:t>
            </a:r>
          </a:p>
          <a:p>
            <a:endParaRPr lang="en-US" sz="2400">
              <a:latin typeface="Tahoma" panose="020B0604030504040204" charset="0"/>
              <a:cs typeface="Tahoma" panose="020B0604030504040204" charset="0"/>
              <a:sym typeface="+mn-ea"/>
            </a:endParaRP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sym typeface="+mn-ea"/>
              </a:rPr>
              <a:t>Notifications</a:t>
            </a:r>
            <a:endParaRPr lang="en-US" sz="28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Push notifications to notify users about the new messages and other activities</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on the app</a:t>
            </a:r>
          </a:p>
          <a:p>
            <a:endParaRPr lang="en-US" sz="2400">
              <a:latin typeface="Tahoma" panose="020B0604030504040204" charset="0"/>
              <a:cs typeface="Tahoma" panose="020B0604030504040204" charset="0"/>
              <a:sym typeface="+mn-ea"/>
            </a:endParaRP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sym typeface="+mn-ea"/>
              </a:rPr>
              <a:t>Search option</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By username or full name</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By hashtags</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sym typeface="+mn-ea"/>
              </a:rPr>
              <a:t>• By places</a:t>
            </a:r>
            <a:endParaRPr lang="en-US">
              <a:latin typeface="Tahoma" panose="020B0604030504040204" charset="0"/>
              <a:cs typeface="Tahoma" panose="020B0604030504040204" charset="0"/>
            </a:endParaRPr>
          </a:p>
          <a:p>
            <a:endParaRPr lang="en-US"/>
          </a:p>
        </p:txBody>
      </p:sp>
      <p:grpSp>
        <p:nvGrpSpPr>
          <p:cNvPr id="4" name="object 2"/>
          <p:cNvGrpSpPr/>
          <p:nvPr/>
        </p:nvGrpSpPr>
        <p:grpSpPr>
          <a:xfrm>
            <a:off x="7595496" y="67945"/>
            <a:ext cx="10668000" cy="10287000"/>
            <a:chOff x="7620261" y="0"/>
            <a:chExt cx="10668000" cy="10287000"/>
          </a:xfrm>
        </p:grpSpPr>
        <p:sp>
          <p:nvSpPr>
            <p:cNvPr id="5" name="object 3"/>
            <p:cNvSpPr/>
            <p:nvPr/>
          </p:nvSpPr>
          <p:spPr>
            <a:xfrm>
              <a:off x="15277920" y="0"/>
              <a:ext cx="3010535" cy="10287000"/>
            </a:xfrm>
            <a:custGeom>
              <a:avLst/>
              <a:gdLst/>
              <a:ahLst/>
              <a:cxnLst/>
              <a:rect l="l" t="t" r="r" b="b"/>
              <a:pathLst>
                <a:path w="3010534" h="10287000">
                  <a:moveTo>
                    <a:pt x="0" y="10286955"/>
                  </a:moveTo>
                  <a:lnTo>
                    <a:pt x="0" y="0"/>
                  </a:lnTo>
                  <a:lnTo>
                    <a:pt x="41899" y="23434"/>
                  </a:lnTo>
                  <a:lnTo>
                    <a:pt x="83587" y="47245"/>
                  </a:lnTo>
                  <a:lnTo>
                    <a:pt x="125060" y="71385"/>
                  </a:lnTo>
                  <a:lnTo>
                    <a:pt x="166318" y="95853"/>
                  </a:lnTo>
                  <a:lnTo>
                    <a:pt x="207359" y="120648"/>
                  </a:lnTo>
                  <a:lnTo>
                    <a:pt x="248180" y="145767"/>
                  </a:lnTo>
                  <a:lnTo>
                    <a:pt x="288780" y="171209"/>
                  </a:lnTo>
                  <a:lnTo>
                    <a:pt x="329158" y="196971"/>
                  </a:lnTo>
                  <a:lnTo>
                    <a:pt x="369311" y="223053"/>
                  </a:lnTo>
                  <a:lnTo>
                    <a:pt x="409238" y="249452"/>
                  </a:lnTo>
                  <a:lnTo>
                    <a:pt x="448936" y="276167"/>
                  </a:lnTo>
                  <a:lnTo>
                    <a:pt x="488404" y="303195"/>
                  </a:lnTo>
                  <a:lnTo>
                    <a:pt x="527641" y="330536"/>
                  </a:lnTo>
                  <a:lnTo>
                    <a:pt x="566644" y="358186"/>
                  </a:lnTo>
                  <a:lnTo>
                    <a:pt x="605412" y="386145"/>
                  </a:lnTo>
                  <a:lnTo>
                    <a:pt x="643943" y="414411"/>
                  </a:lnTo>
                  <a:lnTo>
                    <a:pt x="682235" y="442982"/>
                  </a:lnTo>
                  <a:lnTo>
                    <a:pt x="720286" y="471856"/>
                  </a:lnTo>
                  <a:lnTo>
                    <a:pt x="758095" y="501031"/>
                  </a:lnTo>
                  <a:lnTo>
                    <a:pt x="795659" y="530505"/>
                  </a:lnTo>
                  <a:lnTo>
                    <a:pt x="832978" y="560277"/>
                  </a:lnTo>
                  <a:lnTo>
                    <a:pt x="870048" y="590346"/>
                  </a:lnTo>
                  <a:lnTo>
                    <a:pt x="906869" y="620708"/>
                  </a:lnTo>
                  <a:lnTo>
                    <a:pt x="943439" y="651363"/>
                  </a:lnTo>
                  <a:lnTo>
                    <a:pt x="979755" y="682308"/>
                  </a:lnTo>
                  <a:lnTo>
                    <a:pt x="1015817" y="713542"/>
                  </a:lnTo>
                  <a:lnTo>
                    <a:pt x="1051621" y="745064"/>
                  </a:lnTo>
                  <a:lnTo>
                    <a:pt x="1087167" y="776870"/>
                  </a:lnTo>
                  <a:lnTo>
                    <a:pt x="1122453" y="808960"/>
                  </a:lnTo>
                  <a:lnTo>
                    <a:pt x="1157477" y="841332"/>
                  </a:lnTo>
                  <a:lnTo>
                    <a:pt x="1192236" y="873983"/>
                  </a:lnTo>
                  <a:lnTo>
                    <a:pt x="1226730" y="906913"/>
                  </a:lnTo>
                  <a:lnTo>
                    <a:pt x="1260957" y="940119"/>
                  </a:lnTo>
                  <a:lnTo>
                    <a:pt x="1294914" y="973600"/>
                  </a:lnTo>
                  <a:lnTo>
                    <a:pt x="1328600" y="1007353"/>
                  </a:lnTo>
                  <a:lnTo>
                    <a:pt x="1362013" y="1041377"/>
                  </a:lnTo>
                  <a:lnTo>
                    <a:pt x="1395152" y="1075671"/>
                  </a:lnTo>
                  <a:lnTo>
                    <a:pt x="1428014" y="1110232"/>
                  </a:lnTo>
                  <a:lnTo>
                    <a:pt x="1460597" y="1145059"/>
                  </a:lnTo>
                  <a:lnTo>
                    <a:pt x="1492901" y="1180149"/>
                  </a:lnTo>
                  <a:lnTo>
                    <a:pt x="1524923" y="1215502"/>
                  </a:lnTo>
                  <a:lnTo>
                    <a:pt x="1556662" y="1251115"/>
                  </a:lnTo>
                  <a:lnTo>
                    <a:pt x="1588115" y="1286986"/>
                  </a:lnTo>
                  <a:lnTo>
                    <a:pt x="1619281" y="1323114"/>
                  </a:lnTo>
                  <a:lnTo>
                    <a:pt x="1650158" y="1359497"/>
                  </a:lnTo>
                  <a:lnTo>
                    <a:pt x="1680744" y="1396133"/>
                  </a:lnTo>
                  <a:lnTo>
                    <a:pt x="1711037" y="1433021"/>
                  </a:lnTo>
                  <a:lnTo>
                    <a:pt x="1741037" y="1470158"/>
                  </a:lnTo>
                  <a:lnTo>
                    <a:pt x="1770740" y="1507543"/>
                  </a:lnTo>
                  <a:lnTo>
                    <a:pt x="1800145" y="1545174"/>
                  </a:lnTo>
                  <a:lnTo>
                    <a:pt x="1829251" y="1583050"/>
                  </a:lnTo>
                  <a:lnTo>
                    <a:pt x="1858055" y="1621168"/>
                  </a:lnTo>
                  <a:lnTo>
                    <a:pt x="1886556" y="1659526"/>
                  </a:lnTo>
                  <a:lnTo>
                    <a:pt x="1914751" y="1698123"/>
                  </a:lnTo>
                  <a:lnTo>
                    <a:pt x="1942640" y="1736958"/>
                  </a:lnTo>
                  <a:lnTo>
                    <a:pt x="1970221" y="1776028"/>
                  </a:lnTo>
                  <a:lnTo>
                    <a:pt x="1997490" y="1815331"/>
                  </a:lnTo>
                  <a:lnTo>
                    <a:pt x="2024448" y="1854866"/>
                  </a:lnTo>
                  <a:lnTo>
                    <a:pt x="2051092" y="1894632"/>
                  </a:lnTo>
                  <a:lnTo>
                    <a:pt x="2077420" y="1934625"/>
                  </a:lnTo>
                  <a:lnTo>
                    <a:pt x="2103430" y="1974845"/>
                  </a:lnTo>
                  <a:lnTo>
                    <a:pt x="2129121" y="2015289"/>
                  </a:lnTo>
                  <a:lnTo>
                    <a:pt x="2154491" y="2055956"/>
                  </a:lnTo>
                  <a:lnTo>
                    <a:pt x="2179538" y="2096845"/>
                  </a:lnTo>
                  <a:lnTo>
                    <a:pt x="2204260" y="2137952"/>
                  </a:lnTo>
                  <a:lnTo>
                    <a:pt x="2228655" y="2179278"/>
                  </a:lnTo>
                  <a:lnTo>
                    <a:pt x="2252723" y="2220818"/>
                  </a:lnTo>
                  <a:lnTo>
                    <a:pt x="2276460" y="2262573"/>
                  </a:lnTo>
                  <a:lnTo>
                    <a:pt x="2299865" y="2304540"/>
                  </a:lnTo>
                  <a:lnTo>
                    <a:pt x="2322937" y="2346718"/>
                  </a:lnTo>
                  <a:lnTo>
                    <a:pt x="2345673" y="2389104"/>
                  </a:lnTo>
                  <a:lnTo>
                    <a:pt x="2368072" y="2431696"/>
                  </a:lnTo>
                  <a:lnTo>
                    <a:pt x="2390132" y="2474494"/>
                  </a:lnTo>
                  <a:lnTo>
                    <a:pt x="2411851" y="2517495"/>
                  </a:lnTo>
                  <a:lnTo>
                    <a:pt x="2433228" y="2560698"/>
                  </a:lnTo>
                  <a:lnTo>
                    <a:pt x="2454260" y="2604100"/>
                  </a:lnTo>
                  <a:lnTo>
                    <a:pt x="2474946" y="2647700"/>
                  </a:lnTo>
                  <a:lnTo>
                    <a:pt x="2495284" y="2691496"/>
                  </a:lnTo>
                  <a:lnTo>
                    <a:pt x="2534909" y="2779670"/>
                  </a:lnTo>
                  <a:lnTo>
                    <a:pt x="2573120" y="2868607"/>
                  </a:lnTo>
                  <a:lnTo>
                    <a:pt x="2609904" y="2958292"/>
                  </a:lnTo>
                  <a:lnTo>
                    <a:pt x="2645246" y="3048712"/>
                  </a:lnTo>
                  <a:lnTo>
                    <a:pt x="2679132" y="3139852"/>
                  </a:lnTo>
                  <a:lnTo>
                    <a:pt x="2711547" y="3231699"/>
                  </a:lnTo>
                  <a:lnTo>
                    <a:pt x="2742477" y="3324237"/>
                  </a:lnTo>
                  <a:lnTo>
                    <a:pt x="2771908" y="3417452"/>
                  </a:lnTo>
                  <a:lnTo>
                    <a:pt x="2799826" y="3511331"/>
                  </a:lnTo>
                  <a:lnTo>
                    <a:pt x="2826215" y="3605859"/>
                  </a:lnTo>
                  <a:lnTo>
                    <a:pt x="2851063" y="3701021"/>
                  </a:lnTo>
                  <a:lnTo>
                    <a:pt x="2874354" y="3796804"/>
                  </a:lnTo>
                  <a:lnTo>
                    <a:pt x="2896075" y="3893193"/>
                  </a:lnTo>
                  <a:lnTo>
                    <a:pt x="2916210" y="3990174"/>
                  </a:lnTo>
                  <a:lnTo>
                    <a:pt x="2934746" y="4087733"/>
                  </a:lnTo>
                  <a:lnTo>
                    <a:pt x="2951669" y="4185855"/>
                  </a:lnTo>
                  <a:lnTo>
                    <a:pt x="2966963" y="4284526"/>
                  </a:lnTo>
                  <a:lnTo>
                    <a:pt x="2980616" y="4383732"/>
                  </a:lnTo>
                  <a:lnTo>
                    <a:pt x="2992611" y="4483459"/>
                  </a:lnTo>
                  <a:lnTo>
                    <a:pt x="3002936" y="4583692"/>
                  </a:lnTo>
                  <a:lnTo>
                    <a:pt x="3010078" y="4666032"/>
                  </a:lnTo>
                  <a:lnTo>
                    <a:pt x="3010078" y="5620755"/>
                  </a:lnTo>
                  <a:lnTo>
                    <a:pt x="3002936" y="5703097"/>
                  </a:lnTo>
                  <a:lnTo>
                    <a:pt x="2992611" y="5803333"/>
                  </a:lnTo>
                  <a:lnTo>
                    <a:pt x="2980616" y="5903062"/>
                  </a:lnTo>
                  <a:lnTo>
                    <a:pt x="2966963" y="6002271"/>
                  </a:lnTo>
                  <a:lnTo>
                    <a:pt x="2951669" y="6100944"/>
                  </a:lnTo>
                  <a:lnTo>
                    <a:pt x="2934746" y="6199069"/>
                  </a:lnTo>
                  <a:lnTo>
                    <a:pt x="2916210" y="6296629"/>
                  </a:lnTo>
                  <a:lnTo>
                    <a:pt x="2896075" y="6393613"/>
                  </a:lnTo>
                  <a:lnTo>
                    <a:pt x="2874354" y="6490004"/>
                  </a:lnTo>
                  <a:lnTo>
                    <a:pt x="2851063" y="6585789"/>
                  </a:lnTo>
                  <a:lnTo>
                    <a:pt x="2826215" y="6680953"/>
                  </a:lnTo>
                  <a:lnTo>
                    <a:pt x="2799826" y="6775483"/>
                  </a:lnTo>
                  <a:lnTo>
                    <a:pt x="2771908" y="6869364"/>
                  </a:lnTo>
                  <a:lnTo>
                    <a:pt x="2742477" y="6962581"/>
                  </a:lnTo>
                  <a:lnTo>
                    <a:pt x="2711547" y="7055121"/>
                  </a:lnTo>
                  <a:lnTo>
                    <a:pt x="2679132" y="7146970"/>
                  </a:lnTo>
                  <a:lnTo>
                    <a:pt x="2645246" y="7238112"/>
                  </a:lnTo>
                  <a:lnTo>
                    <a:pt x="2609904" y="7328533"/>
                  </a:lnTo>
                  <a:lnTo>
                    <a:pt x="2573120" y="7418221"/>
                  </a:lnTo>
                  <a:lnTo>
                    <a:pt x="2534909" y="7507159"/>
                  </a:lnTo>
                  <a:lnTo>
                    <a:pt x="2495284" y="7595334"/>
                  </a:lnTo>
                  <a:lnTo>
                    <a:pt x="2474946" y="7639131"/>
                  </a:lnTo>
                  <a:lnTo>
                    <a:pt x="2454260" y="7682732"/>
                  </a:lnTo>
                  <a:lnTo>
                    <a:pt x="2433228" y="7726135"/>
                  </a:lnTo>
                  <a:lnTo>
                    <a:pt x="2411851" y="7769339"/>
                  </a:lnTo>
                  <a:lnTo>
                    <a:pt x="2390132" y="7812340"/>
                  </a:lnTo>
                  <a:lnTo>
                    <a:pt x="2368072" y="7855139"/>
                  </a:lnTo>
                  <a:lnTo>
                    <a:pt x="2345673" y="7897733"/>
                  </a:lnTo>
                  <a:lnTo>
                    <a:pt x="2322937" y="7940119"/>
                  </a:lnTo>
                  <a:lnTo>
                    <a:pt x="2299865" y="7982298"/>
                  </a:lnTo>
                  <a:lnTo>
                    <a:pt x="2276460" y="8024265"/>
                  </a:lnTo>
                  <a:lnTo>
                    <a:pt x="2252723" y="8066021"/>
                  </a:lnTo>
                  <a:lnTo>
                    <a:pt x="2228655" y="8107563"/>
                  </a:lnTo>
                  <a:lnTo>
                    <a:pt x="2204260" y="8148889"/>
                  </a:lnTo>
                  <a:lnTo>
                    <a:pt x="2179538" y="8189997"/>
                  </a:lnTo>
                  <a:lnTo>
                    <a:pt x="2154491" y="8230886"/>
                  </a:lnTo>
                  <a:lnTo>
                    <a:pt x="2129121" y="8271554"/>
                  </a:lnTo>
                  <a:lnTo>
                    <a:pt x="2103430" y="8312000"/>
                  </a:lnTo>
                  <a:lnTo>
                    <a:pt x="2077420" y="8352220"/>
                  </a:lnTo>
                  <a:lnTo>
                    <a:pt x="2051092" y="8392214"/>
                  </a:lnTo>
                  <a:lnTo>
                    <a:pt x="2024448" y="8431980"/>
                  </a:lnTo>
                  <a:lnTo>
                    <a:pt x="1997490" y="8471516"/>
                  </a:lnTo>
                  <a:lnTo>
                    <a:pt x="1970221" y="8510821"/>
                  </a:lnTo>
                  <a:lnTo>
                    <a:pt x="1942640" y="8549891"/>
                  </a:lnTo>
                  <a:lnTo>
                    <a:pt x="1914751" y="8588726"/>
                  </a:lnTo>
                  <a:lnTo>
                    <a:pt x="1886556" y="8627325"/>
                  </a:lnTo>
                  <a:lnTo>
                    <a:pt x="1858055" y="8665684"/>
                  </a:lnTo>
                  <a:lnTo>
                    <a:pt x="1829251" y="8703803"/>
                  </a:lnTo>
                  <a:lnTo>
                    <a:pt x="1800145" y="8741679"/>
                  </a:lnTo>
                  <a:lnTo>
                    <a:pt x="1770740" y="8779311"/>
                  </a:lnTo>
                  <a:lnTo>
                    <a:pt x="1741037" y="8816697"/>
                  </a:lnTo>
                  <a:lnTo>
                    <a:pt x="1711037" y="8853835"/>
                  </a:lnTo>
                  <a:lnTo>
                    <a:pt x="1680744" y="8890723"/>
                  </a:lnTo>
                  <a:lnTo>
                    <a:pt x="1650158" y="8927360"/>
                  </a:lnTo>
                  <a:lnTo>
                    <a:pt x="1619281" y="8963744"/>
                  </a:lnTo>
                  <a:lnTo>
                    <a:pt x="1588115" y="8999873"/>
                  </a:lnTo>
                  <a:lnTo>
                    <a:pt x="1556662" y="9035746"/>
                  </a:lnTo>
                  <a:lnTo>
                    <a:pt x="1524923" y="9071359"/>
                  </a:lnTo>
                  <a:lnTo>
                    <a:pt x="1492901" y="9106713"/>
                  </a:lnTo>
                  <a:lnTo>
                    <a:pt x="1460597" y="9141804"/>
                  </a:lnTo>
                  <a:lnTo>
                    <a:pt x="1428014" y="9176632"/>
                  </a:lnTo>
                  <a:lnTo>
                    <a:pt x="1395152" y="9211194"/>
                  </a:lnTo>
                  <a:lnTo>
                    <a:pt x="1362013" y="9245488"/>
                  </a:lnTo>
                  <a:lnTo>
                    <a:pt x="1328600" y="9279514"/>
                  </a:lnTo>
                  <a:lnTo>
                    <a:pt x="1294914" y="9313268"/>
                  </a:lnTo>
                  <a:lnTo>
                    <a:pt x="1260957" y="9346750"/>
                  </a:lnTo>
                  <a:lnTo>
                    <a:pt x="1226730" y="9379957"/>
                  </a:lnTo>
                  <a:lnTo>
                    <a:pt x="1192236" y="9412887"/>
                  </a:lnTo>
                  <a:lnTo>
                    <a:pt x="1157477" y="9445540"/>
                  </a:lnTo>
                  <a:lnTo>
                    <a:pt x="1122453" y="9477913"/>
                  </a:lnTo>
                  <a:lnTo>
                    <a:pt x="1087167" y="9510004"/>
                  </a:lnTo>
                  <a:lnTo>
                    <a:pt x="1051621" y="9541811"/>
                  </a:lnTo>
                  <a:lnTo>
                    <a:pt x="1015817" y="9573334"/>
                  </a:lnTo>
                  <a:lnTo>
                    <a:pt x="979755" y="9604569"/>
                  </a:lnTo>
                  <a:lnTo>
                    <a:pt x="943439" y="9635515"/>
                  </a:lnTo>
                  <a:lnTo>
                    <a:pt x="906869" y="9666171"/>
                  </a:lnTo>
                  <a:lnTo>
                    <a:pt x="870048" y="9696535"/>
                  </a:lnTo>
                  <a:lnTo>
                    <a:pt x="832978" y="9726604"/>
                  </a:lnTo>
                  <a:lnTo>
                    <a:pt x="795659" y="9756378"/>
                  </a:lnTo>
                  <a:lnTo>
                    <a:pt x="758095" y="9785853"/>
                  </a:lnTo>
                  <a:lnTo>
                    <a:pt x="720286" y="9815029"/>
                  </a:lnTo>
                  <a:lnTo>
                    <a:pt x="682235" y="9843904"/>
                  </a:lnTo>
                  <a:lnTo>
                    <a:pt x="643943" y="9872476"/>
                  </a:lnTo>
                  <a:lnTo>
                    <a:pt x="605412" y="9900743"/>
                  </a:lnTo>
                  <a:lnTo>
                    <a:pt x="566644" y="9928704"/>
                  </a:lnTo>
                  <a:lnTo>
                    <a:pt x="527641" y="9956356"/>
                  </a:lnTo>
                  <a:lnTo>
                    <a:pt x="488404" y="9983697"/>
                  </a:lnTo>
                  <a:lnTo>
                    <a:pt x="448936" y="10010727"/>
                  </a:lnTo>
                  <a:lnTo>
                    <a:pt x="409238" y="10037443"/>
                  </a:lnTo>
                  <a:lnTo>
                    <a:pt x="369311" y="10063844"/>
                  </a:lnTo>
                  <a:lnTo>
                    <a:pt x="329158" y="10089927"/>
                  </a:lnTo>
                  <a:lnTo>
                    <a:pt x="288780" y="10115691"/>
                  </a:lnTo>
                  <a:lnTo>
                    <a:pt x="248180" y="10141134"/>
                  </a:lnTo>
                  <a:lnTo>
                    <a:pt x="207359" y="10166255"/>
                  </a:lnTo>
                  <a:lnTo>
                    <a:pt x="166318" y="10191051"/>
                  </a:lnTo>
                  <a:lnTo>
                    <a:pt x="125060" y="10215520"/>
                  </a:lnTo>
                  <a:lnTo>
                    <a:pt x="83587" y="10239662"/>
                  </a:lnTo>
                  <a:lnTo>
                    <a:pt x="41899" y="10263474"/>
                  </a:lnTo>
                  <a:lnTo>
                    <a:pt x="0" y="10286955"/>
                  </a:lnTo>
                  <a:close/>
                </a:path>
              </a:pathLst>
            </a:custGeom>
            <a:solidFill>
              <a:srgbClr val="FFCD09"/>
            </a:solidFill>
          </p:spPr>
          <p:txBody>
            <a:bodyPr wrap="square" lIns="0" tIns="0" rIns="0" bIns="0" rtlCol="0"/>
            <a:lstStyle/>
            <a:p>
              <a:endParaRPr/>
            </a:p>
          </p:txBody>
        </p:sp>
        <p:pic>
          <p:nvPicPr>
            <p:cNvPr id="6" name="object 4"/>
            <p:cNvPicPr/>
            <p:nvPr/>
          </p:nvPicPr>
          <p:blipFill>
            <a:blip r:embed="rId2" cstate="print"/>
            <a:stretch>
              <a:fillRect/>
            </a:stretch>
          </p:blipFill>
          <p:spPr>
            <a:xfrm>
              <a:off x="10056020" y="0"/>
              <a:ext cx="5210175" cy="8058149"/>
            </a:xfrm>
            <a:prstGeom prst="rect">
              <a:avLst/>
            </a:prstGeom>
          </p:spPr>
        </p:pic>
        <p:sp>
          <p:nvSpPr>
            <p:cNvPr id="7" name="object 5"/>
            <p:cNvSpPr/>
            <p:nvPr/>
          </p:nvSpPr>
          <p:spPr>
            <a:xfrm>
              <a:off x="10094311" y="8060092"/>
              <a:ext cx="5201285" cy="2226945"/>
            </a:xfrm>
            <a:custGeom>
              <a:avLst/>
              <a:gdLst/>
              <a:ahLst/>
              <a:cxnLst/>
              <a:rect l="l" t="t" r="r" b="b"/>
              <a:pathLst>
                <a:path w="5201284" h="2226945">
                  <a:moveTo>
                    <a:pt x="0" y="0"/>
                  </a:moveTo>
                  <a:lnTo>
                    <a:pt x="5201154" y="0"/>
                  </a:lnTo>
                  <a:lnTo>
                    <a:pt x="5201154" y="2226907"/>
                  </a:lnTo>
                  <a:lnTo>
                    <a:pt x="0" y="2226907"/>
                  </a:lnTo>
                  <a:lnTo>
                    <a:pt x="0" y="0"/>
                  </a:lnTo>
                  <a:close/>
                </a:path>
              </a:pathLst>
            </a:custGeom>
            <a:solidFill>
              <a:srgbClr val="004FF5"/>
            </a:solidFill>
          </p:spPr>
          <p:txBody>
            <a:bodyPr wrap="square" lIns="0" tIns="0" rIns="0" bIns="0" rtlCol="0"/>
            <a:lstStyle/>
            <a:p>
              <a:endParaRPr/>
            </a:p>
          </p:txBody>
        </p:sp>
        <p:sp>
          <p:nvSpPr>
            <p:cNvPr id="8" name="object 6"/>
            <p:cNvSpPr/>
            <p:nvPr/>
          </p:nvSpPr>
          <p:spPr>
            <a:xfrm>
              <a:off x="7620261" y="7813124"/>
              <a:ext cx="2476500" cy="2473960"/>
            </a:xfrm>
            <a:custGeom>
              <a:avLst/>
              <a:gdLst/>
              <a:ahLst/>
              <a:cxnLst/>
              <a:rect l="l" t="t" r="r" b="b"/>
              <a:pathLst>
                <a:path w="2476500" h="2473959">
                  <a:moveTo>
                    <a:pt x="2476475" y="2473875"/>
                  </a:moveTo>
                  <a:lnTo>
                    <a:pt x="0" y="2473875"/>
                  </a:lnTo>
                  <a:lnTo>
                    <a:pt x="434" y="2428321"/>
                  </a:lnTo>
                  <a:lnTo>
                    <a:pt x="1806" y="2380380"/>
                  </a:lnTo>
                  <a:lnTo>
                    <a:pt x="4082" y="2332672"/>
                  </a:lnTo>
                  <a:lnTo>
                    <a:pt x="7254" y="2285203"/>
                  </a:lnTo>
                  <a:lnTo>
                    <a:pt x="11313" y="2237982"/>
                  </a:lnTo>
                  <a:lnTo>
                    <a:pt x="16252" y="2191018"/>
                  </a:lnTo>
                  <a:lnTo>
                    <a:pt x="22061" y="2144319"/>
                  </a:lnTo>
                  <a:lnTo>
                    <a:pt x="28733" y="2097893"/>
                  </a:lnTo>
                  <a:lnTo>
                    <a:pt x="36260" y="2051749"/>
                  </a:lnTo>
                  <a:lnTo>
                    <a:pt x="44632" y="2005894"/>
                  </a:lnTo>
                  <a:lnTo>
                    <a:pt x="53843" y="1960338"/>
                  </a:lnTo>
                  <a:lnTo>
                    <a:pt x="63882" y="1915088"/>
                  </a:lnTo>
                  <a:lnTo>
                    <a:pt x="74743" y="1870152"/>
                  </a:lnTo>
                  <a:lnTo>
                    <a:pt x="86417" y="1825540"/>
                  </a:lnTo>
                  <a:lnTo>
                    <a:pt x="98895" y="1781259"/>
                  </a:lnTo>
                  <a:lnTo>
                    <a:pt x="112170" y="1737317"/>
                  </a:lnTo>
                  <a:lnTo>
                    <a:pt x="126232" y="1693723"/>
                  </a:lnTo>
                  <a:lnTo>
                    <a:pt x="141074" y="1650486"/>
                  </a:lnTo>
                  <a:lnTo>
                    <a:pt x="156688" y="1607613"/>
                  </a:lnTo>
                  <a:lnTo>
                    <a:pt x="173064" y="1565113"/>
                  </a:lnTo>
                  <a:lnTo>
                    <a:pt x="190195" y="1522993"/>
                  </a:lnTo>
                  <a:lnTo>
                    <a:pt x="208072" y="1481264"/>
                  </a:lnTo>
                  <a:lnTo>
                    <a:pt x="226688" y="1439932"/>
                  </a:lnTo>
                  <a:lnTo>
                    <a:pt x="246033" y="1399006"/>
                  </a:lnTo>
                  <a:lnTo>
                    <a:pt x="266100" y="1358494"/>
                  </a:lnTo>
                  <a:lnTo>
                    <a:pt x="286880" y="1318405"/>
                  </a:lnTo>
                  <a:lnTo>
                    <a:pt x="308365" y="1278747"/>
                  </a:lnTo>
                  <a:lnTo>
                    <a:pt x="330547" y="1239528"/>
                  </a:lnTo>
                  <a:lnTo>
                    <a:pt x="353417" y="1200757"/>
                  </a:lnTo>
                  <a:lnTo>
                    <a:pt x="376967" y="1162442"/>
                  </a:lnTo>
                  <a:lnTo>
                    <a:pt x="401188" y="1124590"/>
                  </a:lnTo>
                  <a:lnTo>
                    <a:pt x="426073" y="1087211"/>
                  </a:lnTo>
                  <a:lnTo>
                    <a:pt x="451613" y="1050313"/>
                  </a:lnTo>
                  <a:lnTo>
                    <a:pt x="477800" y="1013904"/>
                  </a:lnTo>
                  <a:lnTo>
                    <a:pt x="504626" y="977992"/>
                  </a:lnTo>
                  <a:lnTo>
                    <a:pt x="532081" y="942586"/>
                  </a:lnTo>
                  <a:lnTo>
                    <a:pt x="560158" y="907694"/>
                  </a:lnTo>
                  <a:lnTo>
                    <a:pt x="588849" y="873324"/>
                  </a:lnTo>
                  <a:lnTo>
                    <a:pt x="618146" y="839485"/>
                  </a:lnTo>
                  <a:lnTo>
                    <a:pt x="648039" y="806184"/>
                  </a:lnTo>
                  <a:lnTo>
                    <a:pt x="678521" y="773431"/>
                  </a:lnTo>
                  <a:lnTo>
                    <a:pt x="709583" y="741233"/>
                  </a:lnTo>
                  <a:lnTo>
                    <a:pt x="741217" y="709599"/>
                  </a:lnTo>
                  <a:lnTo>
                    <a:pt x="773415" y="678536"/>
                  </a:lnTo>
                  <a:lnTo>
                    <a:pt x="806169" y="648055"/>
                  </a:lnTo>
                  <a:lnTo>
                    <a:pt x="839469" y="618162"/>
                  </a:lnTo>
                  <a:lnTo>
                    <a:pt x="873309" y="588866"/>
                  </a:lnTo>
                  <a:lnTo>
                    <a:pt x="907679" y="560175"/>
                  </a:lnTo>
                  <a:lnTo>
                    <a:pt x="942571" y="532098"/>
                  </a:lnTo>
                  <a:lnTo>
                    <a:pt x="977978" y="504642"/>
                  </a:lnTo>
                  <a:lnTo>
                    <a:pt x="1013889" y="477817"/>
                  </a:lnTo>
                  <a:lnTo>
                    <a:pt x="1050299" y="451630"/>
                  </a:lnTo>
                  <a:lnTo>
                    <a:pt x="1087197" y="426090"/>
                  </a:lnTo>
                  <a:lnTo>
                    <a:pt x="1124576" y="401206"/>
                  </a:lnTo>
                  <a:lnTo>
                    <a:pt x="1162428" y="376984"/>
                  </a:lnTo>
                  <a:lnTo>
                    <a:pt x="1200743" y="353435"/>
                  </a:lnTo>
                  <a:lnTo>
                    <a:pt x="1239515" y="330565"/>
                  </a:lnTo>
                  <a:lnTo>
                    <a:pt x="1278734" y="308383"/>
                  </a:lnTo>
                  <a:lnTo>
                    <a:pt x="1318392" y="286899"/>
                  </a:lnTo>
                  <a:lnTo>
                    <a:pt x="1358481" y="266119"/>
                  </a:lnTo>
                  <a:lnTo>
                    <a:pt x="1398993" y="246052"/>
                  </a:lnTo>
                  <a:lnTo>
                    <a:pt x="1439919" y="226707"/>
                  </a:lnTo>
                  <a:lnTo>
                    <a:pt x="1481251" y="208091"/>
                  </a:lnTo>
                  <a:lnTo>
                    <a:pt x="1522980" y="190214"/>
                  </a:lnTo>
                  <a:lnTo>
                    <a:pt x="1565100" y="173083"/>
                  </a:lnTo>
                  <a:lnTo>
                    <a:pt x="1607600" y="156707"/>
                  </a:lnTo>
                  <a:lnTo>
                    <a:pt x="1650473" y="141094"/>
                  </a:lnTo>
                  <a:lnTo>
                    <a:pt x="1693711" y="126252"/>
                  </a:lnTo>
                  <a:lnTo>
                    <a:pt x="1737304" y="112190"/>
                  </a:lnTo>
                  <a:lnTo>
                    <a:pt x="1781246" y="98916"/>
                  </a:lnTo>
                  <a:lnTo>
                    <a:pt x="1825528" y="86438"/>
                  </a:lnTo>
                  <a:lnTo>
                    <a:pt x="1870140" y="74764"/>
                  </a:lnTo>
                  <a:lnTo>
                    <a:pt x="1915076" y="63904"/>
                  </a:lnTo>
                  <a:lnTo>
                    <a:pt x="1960326" y="53864"/>
                  </a:lnTo>
                  <a:lnTo>
                    <a:pt x="2005883" y="44654"/>
                  </a:lnTo>
                  <a:lnTo>
                    <a:pt x="2051738" y="36282"/>
                  </a:lnTo>
                  <a:lnTo>
                    <a:pt x="2097882" y="28756"/>
                  </a:lnTo>
                  <a:lnTo>
                    <a:pt x="2144308" y="22084"/>
                  </a:lnTo>
                  <a:lnTo>
                    <a:pt x="2191007" y="16274"/>
                  </a:lnTo>
                  <a:lnTo>
                    <a:pt x="2237971" y="11336"/>
                  </a:lnTo>
                  <a:lnTo>
                    <a:pt x="2285192" y="7277"/>
                  </a:lnTo>
                  <a:lnTo>
                    <a:pt x="2332661" y="4106"/>
                  </a:lnTo>
                  <a:lnTo>
                    <a:pt x="2380370" y="1830"/>
                  </a:lnTo>
                  <a:lnTo>
                    <a:pt x="2428311" y="459"/>
                  </a:lnTo>
                  <a:lnTo>
                    <a:pt x="2476475" y="0"/>
                  </a:lnTo>
                  <a:lnTo>
                    <a:pt x="2476475" y="2473875"/>
                  </a:lnTo>
                  <a:close/>
                </a:path>
              </a:pathLst>
            </a:custGeom>
            <a:solidFill>
              <a:srgbClr val="FFCD09"/>
            </a:solidFill>
          </p:spPr>
          <p:txBody>
            <a:bodyPr wrap="square" lIns="0" tIns="0" rIns="0" bIns="0" rtlCol="0"/>
            <a:lstStyle/>
            <a:p>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50205" y="106045"/>
            <a:ext cx="12734925" cy="1153795"/>
          </a:xfrm>
        </p:spPr>
        <p:txBody>
          <a:bodyPr wrap="square"/>
          <a:lstStyle/>
          <a:p>
            <a:r>
              <a:rPr lang="en-US">
                <a:latin typeface="Tahoma" panose="020B0604030504040204" charset="0"/>
                <a:cs typeface="Tahoma" panose="020B0604030504040204" charset="0"/>
                <a:sym typeface="+mn-ea"/>
              </a:rPr>
              <a:t>Final Words!</a:t>
            </a:r>
            <a:endParaRPr lang="en-US">
              <a:latin typeface="Tahoma" panose="020B0604030504040204" charset="0"/>
              <a:cs typeface="Tahoma" panose="020B0604030504040204" charset="0"/>
            </a:endParaRPr>
          </a:p>
        </p:txBody>
      </p:sp>
      <p:sp>
        <p:nvSpPr>
          <p:cNvPr id="3" name="Subtitle 2"/>
          <p:cNvSpPr>
            <a:spLocks noGrp="1"/>
          </p:cNvSpPr>
          <p:nvPr>
            <p:ph type="subTitle" idx="4"/>
          </p:nvPr>
        </p:nvSpPr>
        <p:spPr>
          <a:xfrm>
            <a:off x="839470" y="1862455"/>
            <a:ext cx="17106265" cy="6678930"/>
          </a:xfrm>
        </p:spPr>
        <p:txBody>
          <a:bodyPr wrap="square"/>
          <a:lstStyle/>
          <a:p>
            <a:endParaRPr lang="en-US"/>
          </a:p>
          <a:p>
            <a:pPr algn="just"/>
            <a:r>
              <a:rPr lang="en-US" sz="3200">
                <a:latin typeface="Trebuchet MS" panose="020B0603020202020204" charset="0"/>
                <a:cs typeface="Trebuchet MS" panose="020B0603020202020204" charset="0"/>
              </a:rPr>
              <a:t>When Instagram was first introduced it supported a basic filter and image sharing features. With the passing years and users’ demand, it introduces multiple features and functionalities that we had already discussed above. Today, a single app is capable of performing multiple jobs and creating a buzz over the internet. It won’t be wrong to state that Instagram has become a hub of social influencers, marketers, and notable brands. Many businesses are inspired by Instagram and find it a money-making opportunity to invest in developing an app like Instagram. But the biggest question is “What All It Takes To Build An App Like Instagram?” Well building an app like Instagram is not an impossible task but not an easy one too. It takes a great combination of the right project strategy, mobile app development skills, and an experienced team of professionals who can build technically sound products. Sparx IT Solutions is the one-stop destination for social media mobile app development services that bring the best outcomes. We help businesses to grow faster by delivering modern app solutions.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383666"/>
          </a:solidFill>
        </p:spPr>
        <p:txBody>
          <a:bodyPr wrap="square" lIns="0" tIns="0" rIns="0" bIns="0" rtlCol="0"/>
          <a:lstStyle/>
          <a:p>
            <a:endParaRPr/>
          </a:p>
        </p:txBody>
      </p:sp>
      <p:sp>
        <p:nvSpPr>
          <p:cNvPr id="3" name="object 3"/>
          <p:cNvSpPr/>
          <p:nvPr/>
        </p:nvSpPr>
        <p:spPr>
          <a:xfrm>
            <a:off x="8669011" y="0"/>
            <a:ext cx="9619615" cy="10287000"/>
          </a:xfrm>
          <a:custGeom>
            <a:avLst/>
            <a:gdLst/>
            <a:ahLst/>
            <a:cxnLst/>
            <a:rect l="l" t="t" r="r" b="b"/>
            <a:pathLst>
              <a:path w="9619615" h="10287000">
                <a:moveTo>
                  <a:pt x="9618987" y="10286999"/>
                </a:moveTo>
                <a:lnTo>
                  <a:pt x="513966" y="10286999"/>
                </a:lnTo>
                <a:lnTo>
                  <a:pt x="497070" y="10206393"/>
                </a:lnTo>
                <a:lnTo>
                  <a:pt x="481949" y="10132264"/>
                </a:lnTo>
                <a:lnTo>
                  <a:pt x="467101" y="10057622"/>
                </a:lnTo>
                <a:lnTo>
                  <a:pt x="452525" y="9982468"/>
                </a:lnTo>
                <a:lnTo>
                  <a:pt x="438219" y="9906803"/>
                </a:lnTo>
                <a:lnTo>
                  <a:pt x="424181" y="9830629"/>
                </a:lnTo>
                <a:lnTo>
                  <a:pt x="410409" y="9753947"/>
                </a:lnTo>
                <a:lnTo>
                  <a:pt x="396903" y="9676758"/>
                </a:lnTo>
                <a:lnTo>
                  <a:pt x="383658" y="9599063"/>
                </a:lnTo>
                <a:lnTo>
                  <a:pt x="370675" y="9520863"/>
                </a:lnTo>
                <a:lnTo>
                  <a:pt x="357951" y="9442159"/>
                </a:lnTo>
                <a:lnTo>
                  <a:pt x="345484" y="9362954"/>
                </a:lnTo>
                <a:lnTo>
                  <a:pt x="333273" y="9283247"/>
                </a:lnTo>
                <a:lnTo>
                  <a:pt x="321316" y="9203039"/>
                </a:lnTo>
                <a:lnTo>
                  <a:pt x="309611" y="9122333"/>
                </a:lnTo>
                <a:lnTo>
                  <a:pt x="298155" y="9041130"/>
                </a:lnTo>
                <a:lnTo>
                  <a:pt x="286948" y="8959430"/>
                </a:lnTo>
                <a:lnTo>
                  <a:pt x="275988" y="8877234"/>
                </a:lnTo>
                <a:lnTo>
                  <a:pt x="265272" y="8794544"/>
                </a:lnTo>
                <a:lnTo>
                  <a:pt x="254799" y="8711361"/>
                </a:lnTo>
                <a:lnTo>
                  <a:pt x="244568" y="8627687"/>
                </a:lnTo>
                <a:lnTo>
                  <a:pt x="234575" y="8543522"/>
                </a:lnTo>
                <a:lnTo>
                  <a:pt x="224821" y="8458867"/>
                </a:lnTo>
                <a:lnTo>
                  <a:pt x="215301" y="8373724"/>
                </a:lnTo>
                <a:lnTo>
                  <a:pt x="206016" y="8288094"/>
                </a:lnTo>
                <a:lnTo>
                  <a:pt x="196963" y="8201978"/>
                </a:lnTo>
                <a:lnTo>
                  <a:pt x="188140" y="8115377"/>
                </a:lnTo>
                <a:lnTo>
                  <a:pt x="179546" y="8028292"/>
                </a:lnTo>
                <a:lnTo>
                  <a:pt x="171178" y="7940725"/>
                </a:lnTo>
                <a:lnTo>
                  <a:pt x="163036" y="7852677"/>
                </a:lnTo>
                <a:lnTo>
                  <a:pt x="155116" y="7764149"/>
                </a:lnTo>
                <a:lnTo>
                  <a:pt x="147418" y="7675141"/>
                </a:lnTo>
                <a:lnTo>
                  <a:pt x="139939" y="7585656"/>
                </a:lnTo>
                <a:lnTo>
                  <a:pt x="132677" y="7495695"/>
                </a:lnTo>
                <a:lnTo>
                  <a:pt x="125632" y="7405258"/>
                </a:lnTo>
                <a:lnTo>
                  <a:pt x="118801" y="7314346"/>
                </a:lnTo>
                <a:lnTo>
                  <a:pt x="112181" y="7222962"/>
                </a:lnTo>
                <a:lnTo>
                  <a:pt x="105773" y="7131106"/>
                </a:lnTo>
                <a:lnTo>
                  <a:pt x="99573" y="7038779"/>
                </a:lnTo>
                <a:lnTo>
                  <a:pt x="93580" y="6945983"/>
                </a:lnTo>
                <a:lnTo>
                  <a:pt x="87791" y="6852718"/>
                </a:lnTo>
                <a:lnTo>
                  <a:pt x="82207" y="6758986"/>
                </a:lnTo>
                <a:lnTo>
                  <a:pt x="76823" y="6664788"/>
                </a:lnTo>
                <a:lnTo>
                  <a:pt x="71639" y="6570125"/>
                </a:lnTo>
                <a:lnTo>
                  <a:pt x="66653" y="6474999"/>
                </a:lnTo>
                <a:lnTo>
                  <a:pt x="61863" y="6379410"/>
                </a:lnTo>
                <a:lnTo>
                  <a:pt x="57267" y="6283359"/>
                </a:lnTo>
                <a:lnTo>
                  <a:pt x="52864" y="6186849"/>
                </a:lnTo>
                <a:lnTo>
                  <a:pt x="48651" y="6089879"/>
                </a:lnTo>
                <a:lnTo>
                  <a:pt x="44627" y="5992452"/>
                </a:lnTo>
                <a:lnTo>
                  <a:pt x="40790" y="5894568"/>
                </a:lnTo>
                <a:lnTo>
                  <a:pt x="37138" y="5796229"/>
                </a:lnTo>
                <a:lnTo>
                  <a:pt x="33670" y="5697435"/>
                </a:lnTo>
                <a:lnTo>
                  <a:pt x="30383" y="5598189"/>
                </a:lnTo>
                <a:lnTo>
                  <a:pt x="27276" y="5498490"/>
                </a:lnTo>
                <a:lnTo>
                  <a:pt x="24347" y="5398341"/>
                </a:lnTo>
                <a:lnTo>
                  <a:pt x="21594" y="5297742"/>
                </a:lnTo>
                <a:lnTo>
                  <a:pt x="19015" y="5196694"/>
                </a:lnTo>
                <a:lnTo>
                  <a:pt x="16609" y="5095200"/>
                </a:lnTo>
                <a:lnTo>
                  <a:pt x="14374" y="4993259"/>
                </a:lnTo>
                <a:lnTo>
                  <a:pt x="12308" y="4890873"/>
                </a:lnTo>
                <a:lnTo>
                  <a:pt x="10409" y="4788044"/>
                </a:lnTo>
                <a:lnTo>
                  <a:pt x="8675" y="4684772"/>
                </a:lnTo>
                <a:lnTo>
                  <a:pt x="7105" y="4581059"/>
                </a:lnTo>
                <a:lnTo>
                  <a:pt x="5696" y="4476905"/>
                </a:lnTo>
                <a:lnTo>
                  <a:pt x="4447" y="4372313"/>
                </a:lnTo>
                <a:lnTo>
                  <a:pt x="3357" y="4267282"/>
                </a:lnTo>
                <a:lnTo>
                  <a:pt x="2423" y="4161815"/>
                </a:lnTo>
                <a:lnTo>
                  <a:pt x="1643" y="4055913"/>
                </a:lnTo>
                <a:lnTo>
                  <a:pt x="1016" y="3949576"/>
                </a:lnTo>
                <a:lnTo>
                  <a:pt x="540" y="3842806"/>
                </a:lnTo>
                <a:lnTo>
                  <a:pt x="213" y="3735604"/>
                </a:lnTo>
                <a:lnTo>
                  <a:pt x="34" y="3627971"/>
                </a:lnTo>
                <a:lnTo>
                  <a:pt x="0" y="3519908"/>
                </a:lnTo>
                <a:lnTo>
                  <a:pt x="109" y="3411417"/>
                </a:lnTo>
                <a:lnTo>
                  <a:pt x="361" y="3302499"/>
                </a:lnTo>
                <a:lnTo>
                  <a:pt x="752" y="3193155"/>
                </a:lnTo>
                <a:lnTo>
                  <a:pt x="1282" y="3083385"/>
                </a:lnTo>
                <a:lnTo>
                  <a:pt x="1948" y="2973192"/>
                </a:lnTo>
                <a:lnTo>
                  <a:pt x="2749" y="2862577"/>
                </a:lnTo>
                <a:lnTo>
                  <a:pt x="3683" y="2751539"/>
                </a:lnTo>
                <a:lnTo>
                  <a:pt x="4748" y="2640082"/>
                </a:lnTo>
                <a:lnTo>
                  <a:pt x="5942" y="2528206"/>
                </a:lnTo>
                <a:lnTo>
                  <a:pt x="7264" y="2415911"/>
                </a:lnTo>
                <a:lnTo>
                  <a:pt x="8711" y="2303200"/>
                </a:lnTo>
                <a:lnTo>
                  <a:pt x="10282" y="2190073"/>
                </a:lnTo>
                <a:lnTo>
                  <a:pt x="11975" y="2076532"/>
                </a:lnTo>
                <a:lnTo>
                  <a:pt x="14124" y="1963279"/>
                </a:lnTo>
                <a:lnTo>
                  <a:pt x="17058" y="1851015"/>
                </a:lnTo>
                <a:lnTo>
                  <a:pt x="20772" y="1739737"/>
                </a:lnTo>
                <a:lnTo>
                  <a:pt x="25259" y="1629444"/>
                </a:lnTo>
                <a:lnTo>
                  <a:pt x="30514" y="1520134"/>
                </a:lnTo>
                <a:lnTo>
                  <a:pt x="36530" y="1411804"/>
                </a:lnTo>
                <a:lnTo>
                  <a:pt x="43301" y="1304455"/>
                </a:lnTo>
                <a:lnTo>
                  <a:pt x="50821" y="1198082"/>
                </a:lnTo>
                <a:lnTo>
                  <a:pt x="59085" y="1092685"/>
                </a:lnTo>
                <a:lnTo>
                  <a:pt x="68085" y="988261"/>
                </a:lnTo>
                <a:lnTo>
                  <a:pt x="77816" y="884810"/>
                </a:lnTo>
                <a:lnTo>
                  <a:pt x="88272" y="782328"/>
                </a:lnTo>
                <a:lnTo>
                  <a:pt x="99447" y="680814"/>
                </a:lnTo>
                <a:lnTo>
                  <a:pt x="111334" y="580266"/>
                </a:lnTo>
                <a:lnTo>
                  <a:pt x="123928" y="480683"/>
                </a:lnTo>
                <a:lnTo>
                  <a:pt x="137222" y="382063"/>
                </a:lnTo>
                <a:lnTo>
                  <a:pt x="151210" y="284402"/>
                </a:lnTo>
                <a:lnTo>
                  <a:pt x="165887" y="187701"/>
                </a:lnTo>
                <a:lnTo>
                  <a:pt x="181246" y="91957"/>
                </a:lnTo>
                <a:lnTo>
                  <a:pt x="196801" y="0"/>
                </a:lnTo>
                <a:lnTo>
                  <a:pt x="9618987" y="0"/>
                </a:lnTo>
                <a:lnTo>
                  <a:pt x="9618987" y="10286999"/>
                </a:lnTo>
                <a:close/>
              </a:path>
            </a:pathLst>
          </a:custGeom>
          <a:solidFill>
            <a:srgbClr val="ACACE8"/>
          </a:solidFill>
        </p:spPr>
        <p:txBody>
          <a:bodyPr wrap="square" lIns="0" tIns="0" rIns="0" bIns="0" rtlCol="0"/>
          <a:lstStyle/>
          <a:p>
            <a:endParaRPr/>
          </a:p>
        </p:txBody>
      </p:sp>
      <p:sp>
        <p:nvSpPr>
          <p:cNvPr id="4" name="object 4"/>
          <p:cNvSpPr txBox="1">
            <a:spLocks noGrp="1"/>
          </p:cNvSpPr>
          <p:nvPr>
            <p:ph type="title"/>
          </p:nvPr>
        </p:nvSpPr>
        <p:spPr>
          <a:prstGeom prst="rect">
            <a:avLst/>
          </a:prstGeom>
        </p:spPr>
        <p:txBody>
          <a:bodyPr vert="horz" wrap="square" lIns="0" tIns="12700" rIns="0" bIns="0" rtlCol="0">
            <a:spAutoFit/>
          </a:bodyPr>
          <a:lstStyle/>
          <a:p>
            <a:pPr marL="11286490">
              <a:lnSpc>
                <a:spcPct val="100000"/>
              </a:lnSpc>
              <a:spcBef>
                <a:spcPts val="100"/>
              </a:spcBef>
            </a:pPr>
            <a:r>
              <a:rPr spc="370" dirty="0"/>
              <a:t>Talk</a:t>
            </a:r>
            <a:r>
              <a:rPr spc="265" dirty="0"/>
              <a:t> </a:t>
            </a:r>
            <a:r>
              <a:rPr spc="520" dirty="0"/>
              <a:t>to</a:t>
            </a:r>
            <a:r>
              <a:rPr spc="265" dirty="0"/>
              <a:t> </a:t>
            </a:r>
            <a:r>
              <a:rPr spc="15" dirty="0"/>
              <a:t>Us</a:t>
            </a:r>
          </a:p>
        </p:txBody>
      </p:sp>
      <p:sp>
        <p:nvSpPr>
          <p:cNvPr id="5" name="object 5"/>
          <p:cNvSpPr txBox="1"/>
          <p:nvPr/>
        </p:nvSpPr>
        <p:spPr>
          <a:xfrm>
            <a:off x="10927183" y="2665237"/>
            <a:ext cx="6334125" cy="990600"/>
          </a:xfrm>
          <a:prstGeom prst="rect">
            <a:avLst/>
          </a:prstGeom>
          <a:solidFill>
            <a:srgbClr val="383666"/>
          </a:solidFill>
        </p:spPr>
        <p:txBody>
          <a:bodyPr vert="horz" wrap="square" lIns="0" tIns="193040" rIns="0" bIns="0" rtlCol="0">
            <a:spAutoFit/>
          </a:bodyPr>
          <a:lstStyle/>
          <a:p>
            <a:pPr marL="554355">
              <a:lnSpc>
                <a:spcPct val="100000"/>
              </a:lnSpc>
              <a:spcBef>
                <a:spcPts val="1520"/>
              </a:spcBef>
              <a:tabLst>
                <a:tab pos="2185670" algn="l"/>
              </a:tabLst>
            </a:pPr>
            <a:r>
              <a:rPr sz="3800" b="1" spc="130" dirty="0">
                <a:solidFill>
                  <a:srgbClr val="FFFEFA"/>
                </a:solidFill>
                <a:latin typeface="Arial" panose="020B0604020202020204"/>
                <a:cs typeface="Arial" panose="020B0604020202020204"/>
              </a:rPr>
              <a:t>LET'</a:t>
            </a:r>
            <a:r>
              <a:rPr sz="3800" b="1" spc="-680" dirty="0">
                <a:solidFill>
                  <a:srgbClr val="FFFEFA"/>
                </a:solidFill>
                <a:latin typeface="Arial" panose="020B0604020202020204"/>
                <a:cs typeface="Arial" panose="020B0604020202020204"/>
              </a:rPr>
              <a:t> </a:t>
            </a:r>
            <a:r>
              <a:rPr sz="3800" b="1" spc="-445" dirty="0">
                <a:solidFill>
                  <a:srgbClr val="FFFEFA"/>
                </a:solidFill>
                <a:latin typeface="Arial" panose="020B0604020202020204"/>
                <a:cs typeface="Arial" panose="020B0604020202020204"/>
              </a:rPr>
              <a:t>S	</a:t>
            </a:r>
            <a:r>
              <a:rPr sz="3800" b="1" spc="305" dirty="0">
                <a:solidFill>
                  <a:srgbClr val="FFFEFA"/>
                </a:solidFill>
                <a:latin typeface="Arial" panose="020B0604020202020204"/>
                <a:cs typeface="Arial" panose="020B0604020202020204"/>
              </a:rPr>
              <a:t>BRAINSTORM</a:t>
            </a:r>
            <a:endParaRPr sz="3800">
              <a:latin typeface="Arial" panose="020B0604020202020204"/>
              <a:cs typeface="Arial" panose="020B0604020202020204"/>
            </a:endParaRPr>
          </a:p>
        </p:txBody>
      </p:sp>
      <p:sp>
        <p:nvSpPr>
          <p:cNvPr id="6" name="object 6"/>
          <p:cNvSpPr txBox="1"/>
          <p:nvPr/>
        </p:nvSpPr>
        <p:spPr>
          <a:xfrm>
            <a:off x="697230" y="701675"/>
            <a:ext cx="4708525" cy="8637905"/>
          </a:xfrm>
          <a:prstGeom prst="rect">
            <a:avLst/>
          </a:prstGeom>
        </p:spPr>
        <p:txBody>
          <a:bodyPr vert="horz" wrap="square" lIns="0" tIns="294005" rIns="0" bIns="0" rtlCol="0">
            <a:spAutoFit/>
          </a:bodyPr>
          <a:lstStyle/>
          <a:p>
            <a:pPr marL="12700">
              <a:lnSpc>
                <a:spcPct val="100000"/>
              </a:lnSpc>
              <a:spcBef>
                <a:spcPts val="2315"/>
              </a:spcBef>
            </a:pPr>
            <a:r>
              <a:rPr sz="3300" b="1" spc="-490" dirty="0">
                <a:solidFill>
                  <a:srgbClr val="FFFEFA"/>
                </a:solidFill>
                <a:latin typeface="Arial" panose="020B0604020202020204"/>
                <a:cs typeface="Arial" panose="020B0604020202020204"/>
              </a:rPr>
              <a:t> </a:t>
            </a:r>
            <a:r>
              <a:rPr lang="en-IN" sz="3300" b="1" spc="-490" dirty="0">
                <a:solidFill>
                  <a:srgbClr val="FFFEFA"/>
                </a:solidFill>
                <a:latin typeface="Arial" panose="020B0604020202020204"/>
                <a:cs typeface="Arial" panose="020B0604020202020204"/>
              </a:rPr>
              <a:t>G A GA N</a:t>
            </a:r>
            <a:r>
              <a:rPr lang="en-IN" sz="3300" b="1" spc="-490" dirty="0">
                <a:solidFill>
                  <a:srgbClr val="FFFEFA"/>
                </a:solidFill>
                <a:latin typeface="Arial" panose="020B0604020202020204"/>
                <a:cs typeface="Arial" panose="020B0604020202020204"/>
                <a:sym typeface="+mn-ea"/>
              </a:rPr>
              <a:t>DE E P </a:t>
            </a:r>
            <a:r>
              <a:rPr lang="en-IN" sz="3300" b="1" spc="-490" dirty="0">
                <a:solidFill>
                  <a:srgbClr val="FFFEFA"/>
                </a:solidFill>
                <a:latin typeface="Arial" panose="020B0604020202020204"/>
                <a:cs typeface="Arial" panose="020B0604020202020204"/>
              </a:rPr>
              <a:t> S I </a:t>
            </a:r>
            <a:r>
              <a:rPr lang="en-IN" sz="3300" b="1" spc="-490" dirty="0">
                <a:solidFill>
                  <a:srgbClr val="FFFEFA"/>
                </a:solidFill>
                <a:latin typeface="Tahoma" panose="020B0604030504040204" charset="0"/>
                <a:cs typeface="Tahoma" panose="020B0604030504040204" charset="0"/>
              </a:rPr>
              <a:t>N GH</a:t>
            </a:r>
          </a:p>
          <a:p>
            <a:pPr marL="12700">
              <a:lnSpc>
                <a:spcPct val="100000"/>
              </a:lnSpc>
              <a:spcBef>
                <a:spcPts val="2315"/>
              </a:spcBef>
            </a:pPr>
            <a:r>
              <a:rPr lang="en-IN" sz="2800" b="1" spc="-490" dirty="0">
                <a:solidFill>
                  <a:srgbClr val="FFFEFA"/>
                </a:solidFill>
                <a:latin typeface="Tahoma" panose="020B0604030504040204" charset="0"/>
                <a:cs typeface="Tahoma" panose="020B0604030504040204" charset="0"/>
              </a:rPr>
              <a:t>  </a:t>
            </a:r>
            <a:r>
              <a:rPr lang="en-IN" sz="2400" b="1" spc="-490" dirty="0">
                <a:solidFill>
                  <a:srgbClr val="FFFEFA"/>
                </a:solidFill>
                <a:latin typeface="Tahoma" panose="020B0604030504040204" charset="0"/>
                <a:cs typeface="Tahoma" panose="020B0604030504040204" charset="0"/>
              </a:rPr>
              <a:t>M E R N   ST A C K    D E V E L O PE R</a:t>
            </a:r>
          </a:p>
          <a:p>
            <a:pPr marL="12700">
              <a:lnSpc>
                <a:spcPct val="100000"/>
              </a:lnSpc>
              <a:spcBef>
                <a:spcPts val="2315"/>
              </a:spcBef>
            </a:pPr>
            <a:r>
              <a:rPr lang="en-IN" sz="3300" b="1" spc="-490" dirty="0">
                <a:solidFill>
                  <a:srgbClr val="FFFEFA"/>
                </a:solidFill>
                <a:latin typeface="Tahoma" panose="020B0604030504040204" charset="0"/>
                <a:cs typeface="Tahoma" panose="020B0604030504040204" charset="0"/>
              </a:rPr>
              <a:t>  </a:t>
            </a:r>
            <a:r>
              <a:rPr lang="en-IN" sz="2400" b="1" spc="-490" dirty="0">
                <a:solidFill>
                  <a:srgbClr val="FFFEFA"/>
                </a:solidFill>
                <a:latin typeface="Tahoma" panose="020B0604030504040204" charset="0"/>
                <a:cs typeface="Tahoma" panose="020B0604030504040204" charset="0"/>
              </a:rPr>
              <a:t>/l i n k d i n/g a g an d e e p -s i n g h</a:t>
            </a:r>
            <a:endParaRPr lang="en-IN" sz="2800" b="1" spc="-490" dirty="0">
              <a:solidFill>
                <a:srgbClr val="FFFEFA"/>
              </a:solidFill>
              <a:latin typeface="Tahoma" panose="020B0604030504040204" charset="0"/>
              <a:cs typeface="Tahoma" panose="020B0604030504040204" charset="0"/>
            </a:endParaRPr>
          </a:p>
          <a:p>
            <a:pPr marL="12700">
              <a:lnSpc>
                <a:spcPct val="100000"/>
              </a:lnSpc>
              <a:spcBef>
                <a:spcPts val="2315"/>
              </a:spcBef>
            </a:pPr>
            <a:endParaRPr lang="en-IN" sz="2800" b="1" spc="-490" dirty="0">
              <a:solidFill>
                <a:srgbClr val="FFFEFA"/>
              </a:solidFill>
              <a:latin typeface="Tahoma" panose="020B0604030504040204" charset="0"/>
              <a:cs typeface="Tahoma" panose="020B0604030504040204" charset="0"/>
            </a:endParaRPr>
          </a:p>
          <a:p>
            <a:pPr marL="12700">
              <a:lnSpc>
                <a:spcPct val="100000"/>
              </a:lnSpc>
              <a:spcBef>
                <a:spcPts val="2315"/>
              </a:spcBef>
            </a:pPr>
            <a:r>
              <a:rPr lang="en-IN" sz="2800" b="1" spc="-490" dirty="0">
                <a:solidFill>
                  <a:srgbClr val="FFFEFA"/>
                </a:solidFill>
                <a:latin typeface="Tahoma" panose="020B0604030504040204" charset="0"/>
                <a:cs typeface="Tahoma" panose="020B0604030504040204" charset="0"/>
              </a:rPr>
              <a:t>T U S </a:t>
            </a:r>
            <a:r>
              <a:rPr lang="en-IN" sz="2800" b="1" spc="-490" dirty="0">
                <a:solidFill>
                  <a:srgbClr val="FFFEFA"/>
                </a:solidFill>
                <a:latin typeface="Tahoma" panose="020B0604030504040204" charset="0"/>
                <a:cs typeface="Tahoma" panose="020B0604030504040204" charset="0"/>
                <a:sym typeface="+mn-ea"/>
              </a:rPr>
              <a:t>H </a:t>
            </a:r>
            <a:r>
              <a:rPr lang="en-IN" sz="2800" b="1" spc="-490" dirty="0">
                <a:solidFill>
                  <a:srgbClr val="FFFEFA"/>
                </a:solidFill>
                <a:latin typeface="Tahoma" panose="020B0604030504040204" charset="0"/>
                <a:cs typeface="Tahoma" panose="020B0604030504040204" charset="0"/>
              </a:rPr>
              <a:t>A R</a:t>
            </a:r>
          </a:p>
          <a:p>
            <a:pPr marL="12700">
              <a:lnSpc>
                <a:spcPct val="100000"/>
              </a:lnSpc>
              <a:spcBef>
                <a:spcPts val="2315"/>
              </a:spcBef>
            </a:pPr>
            <a:r>
              <a:rPr lang="en-IN" sz="2400" b="1" spc="-490" dirty="0">
                <a:solidFill>
                  <a:srgbClr val="FFFEFA"/>
                </a:solidFill>
                <a:latin typeface="Tahoma" panose="020B0604030504040204" charset="0"/>
                <a:cs typeface="Tahoma" panose="020B0604030504040204" charset="0"/>
                <a:sym typeface="+mn-ea"/>
              </a:rPr>
              <a:t>  M E R N   ST A C K    D E V E LO P E R</a:t>
            </a:r>
            <a:endParaRPr lang="en-IN" sz="2400" b="1" spc="-490" dirty="0">
              <a:solidFill>
                <a:srgbClr val="FFFEFA"/>
              </a:solidFill>
              <a:latin typeface="Tahoma" panose="020B0604030504040204" charset="0"/>
              <a:cs typeface="Tahoma" panose="020B0604030504040204" charset="0"/>
            </a:endParaRPr>
          </a:p>
          <a:p>
            <a:pPr marL="12700">
              <a:lnSpc>
                <a:spcPct val="100000"/>
              </a:lnSpc>
              <a:spcBef>
                <a:spcPts val="2315"/>
              </a:spcBef>
            </a:pPr>
            <a:r>
              <a:rPr lang="en-IN" sz="2400" b="1" spc="-490" dirty="0">
                <a:solidFill>
                  <a:srgbClr val="FFFEFA"/>
                </a:solidFill>
                <a:latin typeface="Tahoma" panose="020B0604030504040204" charset="0"/>
                <a:cs typeface="Tahoma" panose="020B0604030504040204" charset="0"/>
                <a:sym typeface="+mn-ea"/>
              </a:rPr>
              <a:t>  /l i n k d i n/ t u s  h a  r  -t e j a n</a:t>
            </a:r>
            <a:endParaRPr lang="en-IN" sz="2800" b="1" spc="-490" dirty="0">
              <a:solidFill>
                <a:srgbClr val="FFFEFA"/>
              </a:solidFill>
              <a:latin typeface="Tahoma" panose="020B0604030504040204" charset="0"/>
              <a:cs typeface="Tahoma" panose="020B0604030504040204" charset="0"/>
              <a:sym typeface="+mn-ea"/>
            </a:endParaRPr>
          </a:p>
          <a:p>
            <a:pPr marL="12700">
              <a:lnSpc>
                <a:spcPct val="100000"/>
              </a:lnSpc>
              <a:spcBef>
                <a:spcPts val="2315"/>
              </a:spcBef>
            </a:pPr>
            <a:endParaRPr lang="en-IN" sz="2800" b="1" spc="-490" dirty="0">
              <a:solidFill>
                <a:srgbClr val="FFFEFA"/>
              </a:solidFill>
              <a:latin typeface="Tahoma" panose="020B0604030504040204" charset="0"/>
              <a:cs typeface="Tahoma" panose="020B0604030504040204" charset="0"/>
            </a:endParaRPr>
          </a:p>
          <a:p>
            <a:pPr marL="12700">
              <a:lnSpc>
                <a:spcPct val="100000"/>
              </a:lnSpc>
              <a:spcBef>
                <a:spcPts val="2315"/>
              </a:spcBef>
            </a:pPr>
            <a:r>
              <a:rPr lang="en-IN" sz="2800" b="1" spc="-490" dirty="0">
                <a:solidFill>
                  <a:srgbClr val="FFFEFA"/>
                </a:solidFill>
                <a:latin typeface="Tahoma" panose="020B0604030504040204" charset="0"/>
                <a:cs typeface="Tahoma" panose="020B0604030504040204" charset="0"/>
              </a:rPr>
              <a:t>R I S </a:t>
            </a:r>
            <a:r>
              <a:rPr lang="en-IN" sz="2800" b="1" spc="-490" dirty="0">
                <a:solidFill>
                  <a:srgbClr val="FFFEFA"/>
                </a:solidFill>
                <a:latin typeface="Tahoma" panose="020B0604030504040204" charset="0"/>
                <a:cs typeface="Tahoma" panose="020B0604030504040204" charset="0"/>
                <a:sym typeface="+mn-ea"/>
              </a:rPr>
              <a:t>H </a:t>
            </a:r>
            <a:r>
              <a:rPr lang="en-IN" sz="2800" b="1" spc="-490" dirty="0">
                <a:solidFill>
                  <a:srgbClr val="FFFEFA"/>
                </a:solidFill>
                <a:latin typeface="Tahoma" panose="020B0604030504040204" charset="0"/>
                <a:cs typeface="Tahoma" panose="020B0604030504040204" charset="0"/>
              </a:rPr>
              <a:t>A B   S </a:t>
            </a:r>
            <a:r>
              <a:rPr lang="en-IN" sz="2800" b="1" spc="-490" dirty="0">
                <a:solidFill>
                  <a:srgbClr val="FFFEFA"/>
                </a:solidFill>
                <a:latin typeface="Tahoma" panose="020B0604030504040204" charset="0"/>
                <a:cs typeface="Tahoma" panose="020B0604030504040204" charset="0"/>
                <a:sym typeface="+mn-ea"/>
              </a:rPr>
              <a:t>H A R M A</a:t>
            </a:r>
            <a:endParaRPr lang="en-IN" sz="2800" b="1" spc="-490" dirty="0">
              <a:solidFill>
                <a:srgbClr val="FFFEFA"/>
              </a:solidFill>
              <a:latin typeface="Tahoma" panose="020B0604030504040204" charset="0"/>
              <a:cs typeface="Tahoma" panose="020B0604030504040204" charset="0"/>
            </a:endParaRPr>
          </a:p>
          <a:p>
            <a:pPr marL="12700">
              <a:lnSpc>
                <a:spcPct val="100000"/>
              </a:lnSpc>
              <a:spcBef>
                <a:spcPts val="2315"/>
              </a:spcBef>
            </a:pPr>
            <a:r>
              <a:rPr lang="en-IN" sz="2400" b="1" spc="-490" dirty="0">
                <a:solidFill>
                  <a:srgbClr val="FFFEFA"/>
                </a:solidFill>
                <a:latin typeface="Tahoma" panose="020B0604030504040204" charset="0"/>
                <a:cs typeface="Tahoma" panose="020B0604030504040204" charset="0"/>
                <a:sym typeface="+mn-ea"/>
              </a:rPr>
              <a:t> F R O N  T- E N D   D E V E LO P E R</a:t>
            </a:r>
            <a:endParaRPr lang="en-IN" sz="2400" b="1" spc="-490" dirty="0">
              <a:solidFill>
                <a:srgbClr val="FFFEFA"/>
              </a:solidFill>
              <a:latin typeface="Tahoma" panose="020B0604030504040204" charset="0"/>
              <a:cs typeface="Tahoma" panose="020B0604030504040204" charset="0"/>
            </a:endParaRPr>
          </a:p>
          <a:p>
            <a:pPr marL="12700">
              <a:lnSpc>
                <a:spcPct val="100000"/>
              </a:lnSpc>
              <a:spcBef>
                <a:spcPts val="2315"/>
              </a:spcBef>
            </a:pPr>
            <a:r>
              <a:rPr lang="en-IN" sz="2400" b="1" spc="-490" dirty="0">
                <a:solidFill>
                  <a:srgbClr val="FFFEFA"/>
                </a:solidFill>
                <a:latin typeface="Tahoma" panose="020B0604030504040204" charset="0"/>
                <a:cs typeface="Tahoma" panose="020B0604030504040204" charset="0"/>
                <a:sym typeface="+mn-ea"/>
              </a:rPr>
              <a:t>  /l i n k d i n/r i s  h a b- s h a r ma</a:t>
            </a:r>
            <a:endParaRPr lang="en-IN" sz="2800" b="1" spc="-490" dirty="0">
              <a:solidFill>
                <a:srgbClr val="FFFEFA"/>
              </a:solidFill>
              <a:latin typeface="Tahoma" panose="020B0604030504040204" charset="0"/>
              <a:cs typeface="Tahoma" panose="020B0604030504040204" charset="0"/>
            </a:endParaRPr>
          </a:p>
          <a:p>
            <a:pPr marL="12700">
              <a:lnSpc>
                <a:spcPct val="100000"/>
              </a:lnSpc>
              <a:spcBef>
                <a:spcPts val="2315"/>
              </a:spcBef>
            </a:pPr>
            <a:endParaRPr lang="en-IN" sz="2800" b="1" spc="-490" dirty="0">
              <a:solidFill>
                <a:srgbClr val="FFFEFA"/>
              </a:solidFill>
              <a:latin typeface="Tahoma" panose="020B0604030504040204" charset="0"/>
              <a:cs typeface="Tahoma" panose="020B0604030504040204" charset="0"/>
            </a:endParaRPr>
          </a:p>
        </p:txBody>
      </p:sp>
      <p:grpSp>
        <p:nvGrpSpPr>
          <p:cNvPr id="8" name="object 8"/>
          <p:cNvGrpSpPr/>
          <p:nvPr/>
        </p:nvGrpSpPr>
        <p:grpSpPr>
          <a:xfrm>
            <a:off x="15916524" y="4589644"/>
            <a:ext cx="2371725" cy="5697855"/>
            <a:chOff x="15916524" y="4589644"/>
            <a:chExt cx="2371725" cy="5697855"/>
          </a:xfrm>
        </p:grpSpPr>
        <p:sp>
          <p:nvSpPr>
            <p:cNvPr id="9" name="object 9"/>
            <p:cNvSpPr/>
            <p:nvPr/>
          </p:nvSpPr>
          <p:spPr>
            <a:xfrm>
              <a:off x="15916516" y="5897346"/>
              <a:ext cx="2371725" cy="4389755"/>
            </a:xfrm>
            <a:custGeom>
              <a:avLst/>
              <a:gdLst/>
              <a:ahLst/>
              <a:cxnLst/>
              <a:rect l="l" t="t" r="r" b="b"/>
              <a:pathLst>
                <a:path w="2371725" h="4389755">
                  <a:moveTo>
                    <a:pt x="2371471" y="0"/>
                  </a:moveTo>
                  <a:lnTo>
                    <a:pt x="2331186" y="52730"/>
                  </a:lnTo>
                  <a:lnTo>
                    <a:pt x="2301329" y="95478"/>
                  </a:lnTo>
                  <a:lnTo>
                    <a:pt x="2272715" y="139230"/>
                  </a:lnTo>
                  <a:lnTo>
                    <a:pt x="2245296" y="183832"/>
                  </a:lnTo>
                  <a:lnTo>
                    <a:pt x="2218982" y="229108"/>
                  </a:lnTo>
                  <a:lnTo>
                    <a:pt x="2167178" y="313055"/>
                  </a:lnTo>
                  <a:lnTo>
                    <a:pt x="2114270" y="402310"/>
                  </a:lnTo>
                  <a:lnTo>
                    <a:pt x="2061730" y="495122"/>
                  </a:lnTo>
                  <a:lnTo>
                    <a:pt x="2036064" y="542315"/>
                  </a:lnTo>
                  <a:lnTo>
                    <a:pt x="2011045" y="589749"/>
                  </a:lnTo>
                  <a:lnTo>
                    <a:pt x="1986876" y="637184"/>
                  </a:lnTo>
                  <a:lnTo>
                    <a:pt x="1963712" y="684415"/>
                  </a:lnTo>
                  <a:lnTo>
                    <a:pt x="1941766" y="731227"/>
                  </a:lnTo>
                  <a:lnTo>
                    <a:pt x="1921217" y="777392"/>
                  </a:lnTo>
                  <a:lnTo>
                    <a:pt x="1902244" y="822693"/>
                  </a:lnTo>
                  <a:lnTo>
                    <a:pt x="1885035" y="866914"/>
                  </a:lnTo>
                  <a:lnTo>
                    <a:pt x="1867649" y="919556"/>
                  </a:lnTo>
                  <a:lnTo>
                    <a:pt x="1850250" y="984084"/>
                  </a:lnTo>
                  <a:lnTo>
                    <a:pt x="1832864" y="1059611"/>
                  </a:lnTo>
                  <a:lnTo>
                    <a:pt x="1815477" y="1145222"/>
                  </a:lnTo>
                  <a:lnTo>
                    <a:pt x="1798091" y="1240028"/>
                  </a:lnTo>
                  <a:lnTo>
                    <a:pt x="1780705" y="1343126"/>
                  </a:lnTo>
                  <a:lnTo>
                    <a:pt x="1754632" y="1511312"/>
                  </a:lnTo>
                  <a:lnTo>
                    <a:pt x="1719846" y="1756117"/>
                  </a:lnTo>
                  <a:lnTo>
                    <a:pt x="1684502" y="2025243"/>
                  </a:lnTo>
                  <a:lnTo>
                    <a:pt x="1658670" y="2258161"/>
                  </a:lnTo>
                  <a:lnTo>
                    <a:pt x="1624838" y="2603220"/>
                  </a:lnTo>
                  <a:lnTo>
                    <a:pt x="1585569" y="3049460"/>
                  </a:lnTo>
                  <a:lnTo>
                    <a:pt x="1551470" y="3486797"/>
                  </a:lnTo>
                  <a:lnTo>
                    <a:pt x="1533144" y="3761194"/>
                  </a:lnTo>
                  <a:lnTo>
                    <a:pt x="1523555" y="3941483"/>
                  </a:lnTo>
                  <a:lnTo>
                    <a:pt x="1519961" y="4046626"/>
                  </a:lnTo>
                  <a:lnTo>
                    <a:pt x="1519491" y="4099839"/>
                  </a:lnTo>
                  <a:lnTo>
                    <a:pt x="1520723" y="4137939"/>
                  </a:lnTo>
                  <a:lnTo>
                    <a:pt x="1525727" y="4149001"/>
                  </a:lnTo>
                  <a:lnTo>
                    <a:pt x="1521739" y="4160977"/>
                  </a:lnTo>
                  <a:lnTo>
                    <a:pt x="1508950" y="4203344"/>
                  </a:lnTo>
                  <a:lnTo>
                    <a:pt x="1506397" y="4179417"/>
                  </a:lnTo>
                  <a:lnTo>
                    <a:pt x="1500390" y="4134053"/>
                  </a:lnTo>
                  <a:lnTo>
                    <a:pt x="1496441" y="4107561"/>
                  </a:lnTo>
                  <a:lnTo>
                    <a:pt x="1490510" y="4058450"/>
                  </a:lnTo>
                  <a:lnTo>
                    <a:pt x="1483918" y="4009263"/>
                  </a:lnTo>
                  <a:lnTo>
                    <a:pt x="1476641" y="3960012"/>
                  </a:lnTo>
                  <a:lnTo>
                    <a:pt x="1468666" y="3910723"/>
                  </a:lnTo>
                  <a:lnTo>
                    <a:pt x="1459992" y="3861422"/>
                  </a:lnTo>
                  <a:lnTo>
                    <a:pt x="1450581" y="3812146"/>
                  </a:lnTo>
                  <a:lnTo>
                    <a:pt x="1440421" y="3762908"/>
                  </a:lnTo>
                  <a:lnTo>
                    <a:pt x="1429499" y="3713746"/>
                  </a:lnTo>
                  <a:lnTo>
                    <a:pt x="1417789" y="3664661"/>
                  </a:lnTo>
                  <a:lnTo>
                    <a:pt x="1405293" y="3615702"/>
                  </a:lnTo>
                  <a:lnTo>
                    <a:pt x="1391983" y="3566884"/>
                  </a:lnTo>
                  <a:lnTo>
                    <a:pt x="1377848" y="3518230"/>
                  </a:lnTo>
                  <a:lnTo>
                    <a:pt x="1362862" y="3469767"/>
                  </a:lnTo>
                  <a:lnTo>
                    <a:pt x="1347419" y="3421316"/>
                  </a:lnTo>
                  <a:lnTo>
                    <a:pt x="1331429" y="3373132"/>
                  </a:lnTo>
                  <a:lnTo>
                    <a:pt x="1314907" y="3325241"/>
                  </a:lnTo>
                  <a:lnTo>
                    <a:pt x="1297851" y="3277590"/>
                  </a:lnTo>
                  <a:lnTo>
                    <a:pt x="1280248" y="3230194"/>
                  </a:lnTo>
                  <a:lnTo>
                    <a:pt x="1262126" y="3183051"/>
                  </a:lnTo>
                  <a:lnTo>
                    <a:pt x="1243457" y="3136125"/>
                  </a:lnTo>
                  <a:lnTo>
                    <a:pt x="1224241" y="3089427"/>
                  </a:lnTo>
                  <a:lnTo>
                    <a:pt x="1204506" y="3042932"/>
                  </a:lnTo>
                  <a:lnTo>
                    <a:pt x="1184224" y="2996641"/>
                  </a:lnTo>
                  <a:lnTo>
                    <a:pt x="1163408" y="2950540"/>
                  </a:lnTo>
                  <a:lnTo>
                    <a:pt x="1142047" y="2904617"/>
                  </a:lnTo>
                  <a:lnTo>
                    <a:pt x="1120152" y="2858871"/>
                  </a:lnTo>
                  <a:lnTo>
                    <a:pt x="1097724" y="2813291"/>
                  </a:lnTo>
                  <a:lnTo>
                    <a:pt x="1074762" y="2767850"/>
                  </a:lnTo>
                  <a:lnTo>
                    <a:pt x="1051267" y="2722562"/>
                  </a:lnTo>
                  <a:lnTo>
                    <a:pt x="1027226" y="2677401"/>
                  </a:lnTo>
                  <a:lnTo>
                    <a:pt x="1002652" y="2632354"/>
                  </a:lnTo>
                  <a:lnTo>
                    <a:pt x="977531" y="2587434"/>
                  </a:lnTo>
                  <a:lnTo>
                    <a:pt x="951890" y="2542603"/>
                  </a:lnTo>
                  <a:lnTo>
                    <a:pt x="925703" y="2497874"/>
                  </a:lnTo>
                  <a:lnTo>
                    <a:pt x="899401" y="2453881"/>
                  </a:lnTo>
                  <a:lnTo>
                    <a:pt x="872363" y="2410206"/>
                  </a:lnTo>
                  <a:lnTo>
                    <a:pt x="844613" y="2366861"/>
                  </a:lnTo>
                  <a:lnTo>
                    <a:pt x="816152" y="2323833"/>
                  </a:lnTo>
                  <a:lnTo>
                    <a:pt x="787006" y="2281136"/>
                  </a:lnTo>
                  <a:lnTo>
                    <a:pt x="757186" y="2238756"/>
                  </a:lnTo>
                  <a:lnTo>
                    <a:pt x="726706" y="2196706"/>
                  </a:lnTo>
                  <a:lnTo>
                    <a:pt x="695591" y="2154974"/>
                  </a:lnTo>
                  <a:lnTo>
                    <a:pt x="663867" y="2113572"/>
                  </a:lnTo>
                  <a:lnTo>
                    <a:pt x="631520" y="2072487"/>
                  </a:lnTo>
                  <a:lnTo>
                    <a:pt x="598589" y="2031733"/>
                  </a:lnTo>
                  <a:lnTo>
                    <a:pt x="565086" y="1991296"/>
                  </a:lnTo>
                  <a:lnTo>
                    <a:pt x="531037" y="1951177"/>
                  </a:lnTo>
                  <a:lnTo>
                    <a:pt x="497116" y="1911946"/>
                  </a:lnTo>
                  <a:lnTo>
                    <a:pt x="462114" y="1873224"/>
                  </a:lnTo>
                  <a:lnTo>
                    <a:pt x="425919" y="1835010"/>
                  </a:lnTo>
                  <a:lnTo>
                    <a:pt x="388467" y="1797304"/>
                  </a:lnTo>
                  <a:lnTo>
                    <a:pt x="349656" y="1760093"/>
                  </a:lnTo>
                  <a:lnTo>
                    <a:pt x="309422" y="1723390"/>
                  </a:lnTo>
                  <a:lnTo>
                    <a:pt x="280466" y="1696529"/>
                  </a:lnTo>
                  <a:lnTo>
                    <a:pt x="210058" y="1626704"/>
                  </a:lnTo>
                  <a:lnTo>
                    <a:pt x="171284" y="1589379"/>
                  </a:lnTo>
                  <a:lnTo>
                    <a:pt x="131953" y="1554187"/>
                  </a:lnTo>
                  <a:lnTo>
                    <a:pt x="93395" y="1523936"/>
                  </a:lnTo>
                  <a:lnTo>
                    <a:pt x="56972" y="1501444"/>
                  </a:lnTo>
                  <a:lnTo>
                    <a:pt x="24041" y="1489532"/>
                  </a:lnTo>
                  <a:lnTo>
                    <a:pt x="3644" y="1502067"/>
                  </a:lnTo>
                  <a:lnTo>
                    <a:pt x="0" y="1540992"/>
                  </a:lnTo>
                  <a:lnTo>
                    <a:pt x="6565" y="1591868"/>
                  </a:lnTo>
                  <a:lnTo>
                    <a:pt x="16764" y="1640268"/>
                  </a:lnTo>
                  <a:lnTo>
                    <a:pt x="24041" y="1671764"/>
                  </a:lnTo>
                  <a:lnTo>
                    <a:pt x="33883" y="1722513"/>
                  </a:lnTo>
                  <a:lnTo>
                    <a:pt x="45097" y="1773224"/>
                  </a:lnTo>
                  <a:lnTo>
                    <a:pt x="57581" y="1823808"/>
                  </a:lnTo>
                  <a:lnTo>
                    <a:pt x="71234" y="1874253"/>
                  </a:lnTo>
                  <a:lnTo>
                    <a:pt x="85953" y="1924469"/>
                  </a:lnTo>
                  <a:lnTo>
                    <a:pt x="101638" y="1974430"/>
                  </a:lnTo>
                  <a:lnTo>
                    <a:pt x="118160" y="2024075"/>
                  </a:lnTo>
                  <a:lnTo>
                    <a:pt x="135394" y="2071852"/>
                  </a:lnTo>
                  <a:lnTo>
                    <a:pt x="154800" y="2118499"/>
                  </a:lnTo>
                  <a:lnTo>
                    <a:pt x="176314" y="2164080"/>
                  </a:lnTo>
                  <a:lnTo>
                    <a:pt x="199834" y="2208644"/>
                  </a:lnTo>
                  <a:lnTo>
                    <a:pt x="225285" y="2252256"/>
                  </a:lnTo>
                  <a:lnTo>
                    <a:pt x="252590" y="2294979"/>
                  </a:lnTo>
                  <a:lnTo>
                    <a:pt x="281660" y="2336863"/>
                  </a:lnTo>
                  <a:lnTo>
                    <a:pt x="312420" y="2377960"/>
                  </a:lnTo>
                  <a:lnTo>
                    <a:pt x="344779" y="2418334"/>
                  </a:lnTo>
                  <a:lnTo>
                    <a:pt x="378650" y="2458059"/>
                  </a:lnTo>
                  <a:lnTo>
                    <a:pt x="413956" y="2497163"/>
                  </a:lnTo>
                  <a:lnTo>
                    <a:pt x="450608" y="2535720"/>
                  </a:lnTo>
                  <a:lnTo>
                    <a:pt x="488530" y="2573794"/>
                  </a:lnTo>
                  <a:lnTo>
                    <a:pt x="525754" y="2608999"/>
                  </a:lnTo>
                  <a:lnTo>
                    <a:pt x="564718" y="2643771"/>
                  </a:lnTo>
                  <a:lnTo>
                    <a:pt x="605713" y="2677325"/>
                  </a:lnTo>
                  <a:lnTo>
                    <a:pt x="648982" y="2708846"/>
                  </a:lnTo>
                  <a:lnTo>
                    <a:pt x="694804" y="2737561"/>
                  </a:lnTo>
                  <a:lnTo>
                    <a:pt x="743445" y="2762669"/>
                  </a:lnTo>
                  <a:lnTo>
                    <a:pt x="795159" y="2783370"/>
                  </a:lnTo>
                  <a:lnTo>
                    <a:pt x="839317" y="2795422"/>
                  </a:lnTo>
                  <a:lnTo>
                    <a:pt x="884339" y="2802344"/>
                  </a:lnTo>
                  <a:lnTo>
                    <a:pt x="928776" y="2808135"/>
                  </a:lnTo>
                  <a:lnTo>
                    <a:pt x="971232" y="2816771"/>
                  </a:lnTo>
                  <a:lnTo>
                    <a:pt x="1002969" y="2825699"/>
                  </a:lnTo>
                  <a:lnTo>
                    <a:pt x="1013358" y="2831198"/>
                  </a:lnTo>
                  <a:lnTo>
                    <a:pt x="1018628" y="2842399"/>
                  </a:lnTo>
                  <a:lnTo>
                    <a:pt x="1034986" y="2868409"/>
                  </a:lnTo>
                  <a:lnTo>
                    <a:pt x="1063574" y="2912897"/>
                  </a:lnTo>
                  <a:lnTo>
                    <a:pt x="1088085" y="2961170"/>
                  </a:lnTo>
                  <a:lnTo>
                    <a:pt x="1109522" y="3011195"/>
                  </a:lnTo>
                  <a:lnTo>
                    <a:pt x="1128928" y="3060941"/>
                  </a:lnTo>
                  <a:lnTo>
                    <a:pt x="1147318" y="3108337"/>
                  </a:lnTo>
                  <a:lnTo>
                    <a:pt x="1166926" y="3156458"/>
                  </a:lnTo>
                  <a:lnTo>
                    <a:pt x="1185989" y="3204718"/>
                  </a:lnTo>
                  <a:lnTo>
                    <a:pt x="1204493" y="3253143"/>
                  </a:lnTo>
                  <a:lnTo>
                    <a:pt x="1222425" y="3301695"/>
                  </a:lnTo>
                  <a:lnTo>
                    <a:pt x="1239761" y="3350399"/>
                  </a:lnTo>
                  <a:lnTo>
                    <a:pt x="1256499" y="3399244"/>
                  </a:lnTo>
                  <a:lnTo>
                    <a:pt x="1272628" y="3448227"/>
                  </a:lnTo>
                  <a:lnTo>
                    <a:pt x="1288110" y="3497351"/>
                  </a:lnTo>
                  <a:lnTo>
                    <a:pt x="1302943" y="3546614"/>
                  </a:lnTo>
                  <a:lnTo>
                    <a:pt x="1317117" y="3596005"/>
                  </a:lnTo>
                  <a:lnTo>
                    <a:pt x="1330604" y="3645535"/>
                  </a:lnTo>
                  <a:lnTo>
                    <a:pt x="1343406" y="3695204"/>
                  </a:lnTo>
                  <a:lnTo>
                    <a:pt x="1355483" y="3744988"/>
                  </a:lnTo>
                  <a:lnTo>
                    <a:pt x="1366837" y="3794912"/>
                  </a:lnTo>
                  <a:lnTo>
                    <a:pt x="1377442" y="3844950"/>
                  </a:lnTo>
                  <a:lnTo>
                    <a:pt x="1387297" y="3895128"/>
                  </a:lnTo>
                  <a:lnTo>
                    <a:pt x="1396377" y="3945420"/>
                  </a:lnTo>
                  <a:lnTo>
                    <a:pt x="1404670" y="3995839"/>
                  </a:lnTo>
                  <a:lnTo>
                    <a:pt x="1412163" y="4046372"/>
                  </a:lnTo>
                  <a:lnTo>
                    <a:pt x="1418831" y="4097032"/>
                  </a:lnTo>
                  <a:lnTo>
                    <a:pt x="1424673" y="4147794"/>
                  </a:lnTo>
                  <a:lnTo>
                    <a:pt x="1429651" y="4198683"/>
                  </a:lnTo>
                  <a:lnTo>
                    <a:pt x="1429956" y="4224490"/>
                  </a:lnTo>
                  <a:lnTo>
                    <a:pt x="1429461" y="4267949"/>
                  </a:lnTo>
                  <a:lnTo>
                    <a:pt x="1429969" y="4321010"/>
                  </a:lnTo>
                  <a:lnTo>
                    <a:pt x="1433296" y="4375670"/>
                  </a:lnTo>
                  <a:lnTo>
                    <a:pt x="1435608" y="4389653"/>
                  </a:lnTo>
                  <a:lnTo>
                    <a:pt x="1467637" y="4389653"/>
                  </a:lnTo>
                  <a:lnTo>
                    <a:pt x="1468437" y="4389653"/>
                  </a:lnTo>
                  <a:lnTo>
                    <a:pt x="1514944" y="4389653"/>
                  </a:lnTo>
                  <a:lnTo>
                    <a:pt x="1517611" y="4361040"/>
                  </a:lnTo>
                  <a:lnTo>
                    <a:pt x="1516938" y="4299661"/>
                  </a:lnTo>
                  <a:lnTo>
                    <a:pt x="1513979" y="4257319"/>
                  </a:lnTo>
                  <a:lnTo>
                    <a:pt x="1534769" y="4213987"/>
                  </a:lnTo>
                  <a:lnTo>
                    <a:pt x="1559572" y="4167530"/>
                  </a:lnTo>
                  <a:lnTo>
                    <a:pt x="1563801" y="4160202"/>
                  </a:lnTo>
                  <a:lnTo>
                    <a:pt x="1568538" y="4158018"/>
                  </a:lnTo>
                  <a:lnTo>
                    <a:pt x="1573504" y="4143413"/>
                  </a:lnTo>
                  <a:lnTo>
                    <a:pt x="1586255" y="4121353"/>
                  </a:lnTo>
                  <a:lnTo>
                    <a:pt x="1614220" y="4075646"/>
                  </a:lnTo>
                  <a:lnTo>
                    <a:pt x="1642872" y="4030586"/>
                  </a:lnTo>
                  <a:lnTo>
                    <a:pt x="1699945" y="3943108"/>
                  </a:lnTo>
                  <a:lnTo>
                    <a:pt x="1753997" y="3859746"/>
                  </a:lnTo>
                  <a:lnTo>
                    <a:pt x="1781225" y="3818534"/>
                  </a:lnTo>
                  <a:lnTo>
                    <a:pt x="1808822" y="3777437"/>
                  </a:lnTo>
                  <a:lnTo>
                    <a:pt x="1836750" y="3736403"/>
                  </a:lnTo>
                  <a:lnTo>
                    <a:pt x="1864969" y="3695458"/>
                  </a:lnTo>
                  <a:lnTo>
                    <a:pt x="1893468" y="3654564"/>
                  </a:lnTo>
                  <a:lnTo>
                    <a:pt x="1922183" y="3613747"/>
                  </a:lnTo>
                  <a:lnTo>
                    <a:pt x="1980196" y="3532225"/>
                  </a:lnTo>
                  <a:lnTo>
                    <a:pt x="2097544" y="3369538"/>
                  </a:lnTo>
                  <a:lnTo>
                    <a:pt x="2127516" y="3328784"/>
                  </a:lnTo>
                  <a:lnTo>
                    <a:pt x="2157272" y="3287865"/>
                  </a:lnTo>
                  <a:lnTo>
                    <a:pt x="2275751" y="3123539"/>
                  </a:lnTo>
                  <a:lnTo>
                    <a:pt x="2305710" y="3082544"/>
                  </a:lnTo>
                  <a:lnTo>
                    <a:pt x="2335974" y="3041675"/>
                  </a:lnTo>
                  <a:lnTo>
                    <a:pt x="2366530" y="3001149"/>
                  </a:lnTo>
                  <a:lnTo>
                    <a:pt x="2371471" y="2994723"/>
                  </a:lnTo>
                  <a:lnTo>
                    <a:pt x="2371471" y="2862846"/>
                  </a:lnTo>
                  <a:lnTo>
                    <a:pt x="2314981" y="2923832"/>
                  </a:lnTo>
                  <a:lnTo>
                    <a:pt x="2280678" y="2962338"/>
                  </a:lnTo>
                  <a:lnTo>
                    <a:pt x="2246998" y="3001149"/>
                  </a:lnTo>
                  <a:lnTo>
                    <a:pt x="2213914" y="3040189"/>
                  </a:lnTo>
                  <a:lnTo>
                    <a:pt x="2181415" y="3079432"/>
                  </a:lnTo>
                  <a:lnTo>
                    <a:pt x="2149487" y="3118802"/>
                  </a:lnTo>
                  <a:lnTo>
                    <a:pt x="2118080" y="3158261"/>
                  </a:lnTo>
                  <a:lnTo>
                    <a:pt x="2087194" y="3197758"/>
                  </a:lnTo>
                  <a:lnTo>
                    <a:pt x="2056790" y="3237217"/>
                  </a:lnTo>
                  <a:lnTo>
                    <a:pt x="2026869" y="3276612"/>
                  </a:lnTo>
                  <a:lnTo>
                    <a:pt x="1997392" y="3315881"/>
                  </a:lnTo>
                  <a:lnTo>
                    <a:pt x="1968334" y="3354971"/>
                  </a:lnTo>
                  <a:lnTo>
                    <a:pt x="1939671" y="3393833"/>
                  </a:lnTo>
                  <a:lnTo>
                    <a:pt x="1908467" y="3436658"/>
                  </a:lnTo>
                  <a:lnTo>
                    <a:pt x="1877809" y="3479812"/>
                  </a:lnTo>
                  <a:lnTo>
                    <a:pt x="1847748" y="3523297"/>
                  </a:lnTo>
                  <a:lnTo>
                    <a:pt x="1818347" y="3567087"/>
                  </a:lnTo>
                  <a:lnTo>
                    <a:pt x="1789658" y="3611181"/>
                  </a:lnTo>
                  <a:lnTo>
                    <a:pt x="1761744" y="3655580"/>
                  </a:lnTo>
                  <a:lnTo>
                    <a:pt x="1734654" y="3700259"/>
                  </a:lnTo>
                  <a:lnTo>
                    <a:pt x="1708454" y="3745217"/>
                  </a:lnTo>
                  <a:lnTo>
                    <a:pt x="1683181" y="3790442"/>
                  </a:lnTo>
                  <a:lnTo>
                    <a:pt x="1658924" y="3835933"/>
                  </a:lnTo>
                  <a:lnTo>
                    <a:pt x="1635709" y="3881678"/>
                  </a:lnTo>
                  <a:lnTo>
                    <a:pt x="1613611" y="3927665"/>
                  </a:lnTo>
                  <a:lnTo>
                    <a:pt x="1592681" y="3973893"/>
                  </a:lnTo>
                  <a:lnTo>
                    <a:pt x="1572958" y="4020350"/>
                  </a:lnTo>
                  <a:lnTo>
                    <a:pt x="1571764" y="4023372"/>
                  </a:lnTo>
                  <a:lnTo>
                    <a:pt x="1571713" y="3992930"/>
                  </a:lnTo>
                  <a:lnTo>
                    <a:pt x="1573276" y="3915003"/>
                  </a:lnTo>
                  <a:lnTo>
                    <a:pt x="1578508" y="3779926"/>
                  </a:lnTo>
                  <a:lnTo>
                    <a:pt x="1586877" y="3626066"/>
                  </a:lnTo>
                  <a:lnTo>
                    <a:pt x="1602295" y="3397656"/>
                  </a:lnTo>
                  <a:lnTo>
                    <a:pt x="1621764" y="3150070"/>
                  </a:lnTo>
                  <a:lnTo>
                    <a:pt x="1650466" y="2825978"/>
                  </a:lnTo>
                  <a:lnTo>
                    <a:pt x="1682419" y="2500477"/>
                  </a:lnTo>
                  <a:lnTo>
                    <a:pt x="1715922" y="2189403"/>
                  </a:lnTo>
                  <a:lnTo>
                    <a:pt x="1749234" y="1908606"/>
                  </a:lnTo>
                  <a:lnTo>
                    <a:pt x="1774621" y="1716417"/>
                  </a:lnTo>
                  <a:lnTo>
                    <a:pt x="1792325" y="1596542"/>
                  </a:lnTo>
                  <a:lnTo>
                    <a:pt x="1808505" y="1501254"/>
                  </a:lnTo>
                  <a:lnTo>
                    <a:pt x="1818246" y="1453083"/>
                  </a:lnTo>
                  <a:lnTo>
                    <a:pt x="1836940" y="1352105"/>
                  </a:lnTo>
                  <a:lnTo>
                    <a:pt x="1848840" y="1299794"/>
                  </a:lnTo>
                  <a:lnTo>
                    <a:pt x="1864385" y="1248791"/>
                  </a:lnTo>
                  <a:lnTo>
                    <a:pt x="1885035" y="1201000"/>
                  </a:lnTo>
                  <a:lnTo>
                    <a:pt x="1896554" y="1172286"/>
                  </a:lnTo>
                  <a:lnTo>
                    <a:pt x="1939671" y="1140256"/>
                  </a:lnTo>
                  <a:lnTo>
                    <a:pt x="1982038" y="1125308"/>
                  </a:lnTo>
                  <a:lnTo>
                    <a:pt x="2025815" y="1114056"/>
                  </a:lnTo>
                  <a:lnTo>
                    <a:pt x="2069033" y="1102245"/>
                  </a:lnTo>
                  <a:lnTo>
                    <a:pt x="2109686" y="1085583"/>
                  </a:lnTo>
                  <a:lnTo>
                    <a:pt x="2156193" y="1058570"/>
                  </a:lnTo>
                  <a:lnTo>
                    <a:pt x="2199551" y="1027455"/>
                  </a:lnTo>
                  <a:lnTo>
                    <a:pt x="2240000" y="992987"/>
                  </a:lnTo>
                  <a:lnTo>
                    <a:pt x="2277745" y="955916"/>
                  </a:lnTo>
                  <a:lnTo>
                    <a:pt x="2312987" y="916990"/>
                  </a:lnTo>
                  <a:lnTo>
                    <a:pt x="2345956" y="876960"/>
                  </a:lnTo>
                  <a:lnTo>
                    <a:pt x="2371471" y="843559"/>
                  </a:lnTo>
                  <a:lnTo>
                    <a:pt x="2371471" y="0"/>
                  </a:lnTo>
                  <a:close/>
                </a:path>
              </a:pathLst>
            </a:custGeom>
            <a:solidFill>
              <a:srgbClr val="383666">
                <a:alpha val="49798"/>
              </a:srgbClr>
            </a:solidFill>
          </p:spPr>
          <p:txBody>
            <a:bodyPr wrap="square" lIns="0" tIns="0" rIns="0" bIns="0" rtlCol="0"/>
            <a:lstStyle/>
            <a:p>
              <a:endParaRPr/>
            </a:p>
          </p:txBody>
        </p:sp>
        <p:sp>
          <p:nvSpPr>
            <p:cNvPr id="10" name="object 10"/>
            <p:cNvSpPr/>
            <p:nvPr/>
          </p:nvSpPr>
          <p:spPr>
            <a:xfrm>
              <a:off x="16073869" y="4589652"/>
              <a:ext cx="2214245" cy="5697855"/>
            </a:xfrm>
            <a:custGeom>
              <a:avLst/>
              <a:gdLst/>
              <a:ahLst/>
              <a:cxnLst/>
              <a:rect l="l" t="t" r="r" b="b"/>
              <a:pathLst>
                <a:path w="2214244" h="5697855">
                  <a:moveTo>
                    <a:pt x="2214118" y="2831592"/>
                  </a:moveTo>
                  <a:lnTo>
                    <a:pt x="2136165" y="2859659"/>
                  </a:lnTo>
                  <a:lnTo>
                    <a:pt x="2095627" y="2880817"/>
                  </a:lnTo>
                  <a:lnTo>
                    <a:pt x="2058962" y="2905429"/>
                  </a:lnTo>
                  <a:lnTo>
                    <a:pt x="2026170" y="2933636"/>
                  </a:lnTo>
                  <a:lnTo>
                    <a:pt x="1997202" y="2965615"/>
                  </a:lnTo>
                  <a:lnTo>
                    <a:pt x="1972017" y="3001518"/>
                  </a:lnTo>
                  <a:lnTo>
                    <a:pt x="1950605" y="3041510"/>
                  </a:lnTo>
                  <a:lnTo>
                    <a:pt x="1932914" y="3085731"/>
                  </a:lnTo>
                  <a:lnTo>
                    <a:pt x="1918931" y="3134347"/>
                  </a:lnTo>
                  <a:lnTo>
                    <a:pt x="1909140" y="3181032"/>
                  </a:lnTo>
                  <a:lnTo>
                    <a:pt x="1901037" y="3228340"/>
                  </a:lnTo>
                  <a:lnTo>
                    <a:pt x="1894649" y="3276142"/>
                  </a:lnTo>
                  <a:lnTo>
                    <a:pt x="1890039" y="3324339"/>
                  </a:lnTo>
                  <a:lnTo>
                    <a:pt x="1887245" y="3372789"/>
                  </a:lnTo>
                  <a:lnTo>
                    <a:pt x="1886305" y="3421367"/>
                  </a:lnTo>
                  <a:lnTo>
                    <a:pt x="1887258" y="3469932"/>
                  </a:lnTo>
                  <a:lnTo>
                    <a:pt x="1890153" y="3518382"/>
                  </a:lnTo>
                  <a:lnTo>
                    <a:pt x="1895030" y="3566579"/>
                  </a:lnTo>
                  <a:lnTo>
                    <a:pt x="1901926" y="3614394"/>
                  </a:lnTo>
                  <a:lnTo>
                    <a:pt x="1910892" y="3661702"/>
                  </a:lnTo>
                  <a:lnTo>
                    <a:pt x="1921979" y="3708374"/>
                  </a:lnTo>
                  <a:lnTo>
                    <a:pt x="1945119" y="3775189"/>
                  </a:lnTo>
                  <a:lnTo>
                    <a:pt x="1953133" y="3808311"/>
                  </a:lnTo>
                  <a:lnTo>
                    <a:pt x="1937727" y="3891648"/>
                  </a:lnTo>
                  <a:lnTo>
                    <a:pt x="1915147" y="3942994"/>
                  </a:lnTo>
                  <a:lnTo>
                    <a:pt x="1889150" y="3993210"/>
                  </a:lnTo>
                  <a:lnTo>
                    <a:pt x="1864296" y="4039425"/>
                  </a:lnTo>
                  <a:lnTo>
                    <a:pt x="1841068" y="4084421"/>
                  </a:lnTo>
                  <a:lnTo>
                    <a:pt x="1818068" y="4129430"/>
                  </a:lnTo>
                  <a:lnTo>
                    <a:pt x="1795335" y="4174464"/>
                  </a:lnTo>
                  <a:lnTo>
                    <a:pt x="1772881" y="4219562"/>
                  </a:lnTo>
                  <a:lnTo>
                    <a:pt x="1750733" y="4264736"/>
                  </a:lnTo>
                  <a:lnTo>
                    <a:pt x="1728901" y="4309999"/>
                  </a:lnTo>
                  <a:lnTo>
                    <a:pt x="1707426" y="4355363"/>
                  </a:lnTo>
                  <a:lnTo>
                    <a:pt x="1686318" y="4400842"/>
                  </a:lnTo>
                  <a:lnTo>
                    <a:pt x="1665592" y="4446486"/>
                  </a:lnTo>
                  <a:lnTo>
                    <a:pt x="1645285" y="4492269"/>
                  </a:lnTo>
                  <a:lnTo>
                    <a:pt x="1625422" y="4538243"/>
                  </a:lnTo>
                  <a:lnTo>
                    <a:pt x="1606003" y="4584408"/>
                  </a:lnTo>
                  <a:lnTo>
                    <a:pt x="1587080" y="4630788"/>
                  </a:lnTo>
                  <a:lnTo>
                    <a:pt x="1568640" y="4677397"/>
                  </a:lnTo>
                  <a:lnTo>
                    <a:pt x="1550746" y="4724260"/>
                  </a:lnTo>
                  <a:lnTo>
                    <a:pt x="1533385" y="4771377"/>
                  </a:lnTo>
                  <a:lnTo>
                    <a:pt x="1516583" y="4818342"/>
                  </a:lnTo>
                  <a:lnTo>
                    <a:pt x="1500174" y="4865636"/>
                  </a:lnTo>
                  <a:lnTo>
                    <a:pt x="1484172" y="4913211"/>
                  </a:lnTo>
                  <a:lnTo>
                    <a:pt x="1468640" y="4961077"/>
                  </a:lnTo>
                  <a:lnTo>
                    <a:pt x="1453603" y="5009185"/>
                  </a:lnTo>
                  <a:lnTo>
                    <a:pt x="1439113" y="5057546"/>
                  </a:lnTo>
                  <a:lnTo>
                    <a:pt x="1425219" y="5106111"/>
                  </a:lnTo>
                  <a:lnTo>
                    <a:pt x="1411935" y="5154866"/>
                  </a:lnTo>
                  <a:lnTo>
                    <a:pt x="1399324" y="5203812"/>
                  </a:lnTo>
                  <a:lnTo>
                    <a:pt x="1387424" y="5252898"/>
                  </a:lnTo>
                  <a:lnTo>
                    <a:pt x="1379207" y="5289156"/>
                  </a:lnTo>
                  <a:lnTo>
                    <a:pt x="1385570" y="5256542"/>
                  </a:lnTo>
                  <a:lnTo>
                    <a:pt x="1394104" y="5206555"/>
                  </a:lnTo>
                  <a:lnTo>
                    <a:pt x="1401521" y="5156238"/>
                  </a:lnTo>
                  <a:lnTo>
                    <a:pt x="1407909" y="5105628"/>
                  </a:lnTo>
                  <a:lnTo>
                    <a:pt x="1413294" y="5054778"/>
                  </a:lnTo>
                  <a:lnTo>
                    <a:pt x="1417751" y="5003711"/>
                  </a:lnTo>
                  <a:lnTo>
                    <a:pt x="1421320" y="4952454"/>
                  </a:lnTo>
                  <a:lnTo>
                    <a:pt x="1424063" y="4901069"/>
                  </a:lnTo>
                  <a:lnTo>
                    <a:pt x="1426032" y="4849558"/>
                  </a:lnTo>
                  <a:lnTo>
                    <a:pt x="1427289" y="4797971"/>
                  </a:lnTo>
                  <a:lnTo>
                    <a:pt x="1427873" y="4746358"/>
                  </a:lnTo>
                  <a:lnTo>
                    <a:pt x="1427848" y="4694733"/>
                  </a:lnTo>
                  <a:lnTo>
                    <a:pt x="1426184" y="4591609"/>
                  </a:lnTo>
                  <a:lnTo>
                    <a:pt x="1422742" y="4488904"/>
                  </a:lnTo>
                  <a:lnTo>
                    <a:pt x="1415161" y="4336237"/>
                  </a:lnTo>
                  <a:lnTo>
                    <a:pt x="1390053" y="3937089"/>
                  </a:lnTo>
                  <a:lnTo>
                    <a:pt x="1381328" y="3834917"/>
                  </a:lnTo>
                  <a:lnTo>
                    <a:pt x="1370711" y="3732898"/>
                  </a:lnTo>
                  <a:lnTo>
                    <a:pt x="1358353" y="3631044"/>
                  </a:lnTo>
                  <a:lnTo>
                    <a:pt x="1344422" y="3529342"/>
                  </a:lnTo>
                  <a:lnTo>
                    <a:pt x="1329029" y="3427780"/>
                  </a:lnTo>
                  <a:lnTo>
                    <a:pt x="1312329" y="3326346"/>
                  </a:lnTo>
                  <a:lnTo>
                    <a:pt x="1285151" y="3174454"/>
                  </a:lnTo>
                  <a:lnTo>
                    <a:pt x="1255839" y="3022841"/>
                  </a:lnTo>
                  <a:lnTo>
                    <a:pt x="1203579" y="2770695"/>
                  </a:lnTo>
                  <a:lnTo>
                    <a:pt x="1104290" y="2320188"/>
                  </a:lnTo>
                  <a:lnTo>
                    <a:pt x="1057516" y="2121217"/>
                  </a:lnTo>
                  <a:lnTo>
                    <a:pt x="1020025" y="1972487"/>
                  </a:lnTo>
                  <a:lnTo>
                    <a:pt x="993470" y="1873643"/>
                  </a:lnTo>
                  <a:lnTo>
                    <a:pt x="965441" y="1775091"/>
                  </a:lnTo>
                  <a:lnTo>
                    <a:pt x="935710" y="1676882"/>
                  </a:lnTo>
                  <a:lnTo>
                    <a:pt x="904989" y="1581823"/>
                  </a:lnTo>
                  <a:lnTo>
                    <a:pt x="873201" y="1489697"/>
                  </a:lnTo>
                  <a:lnTo>
                    <a:pt x="839470" y="1397723"/>
                  </a:lnTo>
                  <a:lnTo>
                    <a:pt x="803871" y="1305966"/>
                  </a:lnTo>
                  <a:lnTo>
                    <a:pt x="766419" y="1214475"/>
                  </a:lnTo>
                  <a:lnTo>
                    <a:pt x="727189" y="1123302"/>
                  </a:lnTo>
                  <a:lnTo>
                    <a:pt x="686219" y="1032510"/>
                  </a:lnTo>
                  <a:lnTo>
                    <a:pt x="643559" y="942149"/>
                  </a:lnTo>
                  <a:lnTo>
                    <a:pt x="599249" y="852284"/>
                  </a:lnTo>
                  <a:lnTo>
                    <a:pt x="553351" y="762965"/>
                  </a:lnTo>
                  <a:lnTo>
                    <a:pt x="505904" y="674268"/>
                  </a:lnTo>
                  <a:lnTo>
                    <a:pt x="456971" y="586219"/>
                  </a:lnTo>
                  <a:lnTo>
                    <a:pt x="406577" y="498894"/>
                  </a:lnTo>
                  <a:lnTo>
                    <a:pt x="354799" y="412343"/>
                  </a:lnTo>
                  <a:lnTo>
                    <a:pt x="301663" y="326631"/>
                  </a:lnTo>
                  <a:lnTo>
                    <a:pt x="247218" y="241808"/>
                  </a:lnTo>
                  <a:lnTo>
                    <a:pt x="191528" y="157937"/>
                  </a:lnTo>
                  <a:lnTo>
                    <a:pt x="165963" y="117449"/>
                  </a:lnTo>
                  <a:lnTo>
                    <a:pt x="139547" y="77825"/>
                  </a:lnTo>
                  <a:lnTo>
                    <a:pt x="85280" y="0"/>
                  </a:lnTo>
                  <a:lnTo>
                    <a:pt x="79197" y="6070"/>
                  </a:lnTo>
                  <a:lnTo>
                    <a:pt x="73126" y="9105"/>
                  </a:lnTo>
                  <a:lnTo>
                    <a:pt x="80314" y="18440"/>
                  </a:lnTo>
                  <a:lnTo>
                    <a:pt x="83947" y="41732"/>
                  </a:lnTo>
                  <a:lnTo>
                    <a:pt x="84442" y="77101"/>
                  </a:lnTo>
                  <a:lnTo>
                    <a:pt x="82245" y="122618"/>
                  </a:lnTo>
                  <a:lnTo>
                    <a:pt x="77762" y="176403"/>
                  </a:lnTo>
                  <a:lnTo>
                    <a:pt x="71424" y="236537"/>
                  </a:lnTo>
                  <a:lnTo>
                    <a:pt x="63665" y="301129"/>
                  </a:lnTo>
                  <a:lnTo>
                    <a:pt x="45593" y="436029"/>
                  </a:lnTo>
                  <a:lnTo>
                    <a:pt x="11163" y="675424"/>
                  </a:lnTo>
                  <a:lnTo>
                    <a:pt x="1625" y="749465"/>
                  </a:lnTo>
                  <a:lnTo>
                    <a:pt x="266" y="768400"/>
                  </a:lnTo>
                  <a:lnTo>
                    <a:pt x="0" y="817727"/>
                  </a:lnTo>
                  <a:lnTo>
                    <a:pt x="1041" y="867270"/>
                  </a:lnTo>
                  <a:lnTo>
                    <a:pt x="3403" y="916965"/>
                  </a:lnTo>
                  <a:lnTo>
                    <a:pt x="7124" y="966736"/>
                  </a:lnTo>
                  <a:lnTo>
                    <a:pt x="12230" y="1016546"/>
                  </a:lnTo>
                  <a:lnTo>
                    <a:pt x="18745" y="1066317"/>
                  </a:lnTo>
                  <a:lnTo>
                    <a:pt x="26695" y="1115999"/>
                  </a:lnTo>
                  <a:lnTo>
                    <a:pt x="36118" y="1165517"/>
                  </a:lnTo>
                  <a:lnTo>
                    <a:pt x="47028" y="1214818"/>
                  </a:lnTo>
                  <a:lnTo>
                    <a:pt x="59474" y="1263840"/>
                  </a:lnTo>
                  <a:lnTo>
                    <a:pt x="73456" y="1312519"/>
                  </a:lnTo>
                  <a:lnTo>
                    <a:pt x="89014" y="1360792"/>
                  </a:lnTo>
                  <a:lnTo>
                    <a:pt x="106184" y="1408607"/>
                  </a:lnTo>
                  <a:lnTo>
                    <a:pt x="124968" y="1455889"/>
                  </a:lnTo>
                  <a:lnTo>
                    <a:pt x="145427" y="1502587"/>
                  </a:lnTo>
                  <a:lnTo>
                    <a:pt x="167563" y="1548638"/>
                  </a:lnTo>
                  <a:lnTo>
                    <a:pt x="191401" y="1593977"/>
                  </a:lnTo>
                  <a:lnTo>
                    <a:pt x="216992" y="1638541"/>
                  </a:lnTo>
                  <a:lnTo>
                    <a:pt x="244348" y="1682267"/>
                  </a:lnTo>
                  <a:lnTo>
                    <a:pt x="273494" y="1725104"/>
                  </a:lnTo>
                  <a:lnTo>
                    <a:pt x="302717" y="1765668"/>
                  </a:lnTo>
                  <a:lnTo>
                    <a:pt x="333667" y="1806181"/>
                  </a:lnTo>
                  <a:lnTo>
                    <a:pt x="366255" y="1846364"/>
                  </a:lnTo>
                  <a:lnTo>
                    <a:pt x="400431" y="1885950"/>
                  </a:lnTo>
                  <a:lnTo>
                    <a:pt x="436092" y="1924672"/>
                  </a:lnTo>
                  <a:lnTo>
                    <a:pt x="473189" y="1962226"/>
                  </a:lnTo>
                  <a:lnTo>
                    <a:pt x="511632" y="1998370"/>
                  </a:lnTo>
                  <a:lnTo>
                    <a:pt x="551345" y="2032800"/>
                  </a:lnTo>
                  <a:lnTo>
                    <a:pt x="592264" y="2065274"/>
                  </a:lnTo>
                  <a:lnTo>
                    <a:pt x="633069" y="2095474"/>
                  </a:lnTo>
                  <a:lnTo>
                    <a:pt x="675322" y="2123922"/>
                  </a:lnTo>
                  <a:lnTo>
                    <a:pt x="719048" y="2150338"/>
                  </a:lnTo>
                  <a:lnTo>
                    <a:pt x="764209" y="2174417"/>
                  </a:lnTo>
                  <a:lnTo>
                    <a:pt x="810844" y="2195868"/>
                  </a:lnTo>
                  <a:lnTo>
                    <a:pt x="853490" y="2208161"/>
                  </a:lnTo>
                  <a:lnTo>
                    <a:pt x="910653" y="2219020"/>
                  </a:lnTo>
                  <a:lnTo>
                    <a:pt x="964958" y="2230463"/>
                  </a:lnTo>
                  <a:lnTo>
                    <a:pt x="999070" y="2244458"/>
                  </a:lnTo>
                  <a:lnTo>
                    <a:pt x="1013675" y="2273744"/>
                  </a:lnTo>
                  <a:lnTo>
                    <a:pt x="1022604" y="2316975"/>
                  </a:lnTo>
                  <a:lnTo>
                    <a:pt x="1032459" y="2396325"/>
                  </a:lnTo>
                  <a:lnTo>
                    <a:pt x="1062253" y="2536901"/>
                  </a:lnTo>
                  <a:lnTo>
                    <a:pt x="1149438" y="2983661"/>
                  </a:lnTo>
                  <a:lnTo>
                    <a:pt x="1178255" y="3139262"/>
                  </a:lnTo>
                  <a:lnTo>
                    <a:pt x="1195679" y="3242983"/>
                  </a:lnTo>
                  <a:lnTo>
                    <a:pt x="1210983" y="3346716"/>
                  </a:lnTo>
                  <a:lnTo>
                    <a:pt x="1224013" y="3448088"/>
                  </a:lnTo>
                  <a:lnTo>
                    <a:pt x="1241374" y="3597110"/>
                  </a:lnTo>
                  <a:lnTo>
                    <a:pt x="1251432" y="3696792"/>
                  </a:lnTo>
                  <a:lnTo>
                    <a:pt x="1260208" y="3796690"/>
                  </a:lnTo>
                  <a:lnTo>
                    <a:pt x="1267663" y="3896753"/>
                  </a:lnTo>
                  <a:lnTo>
                    <a:pt x="1273733" y="3996918"/>
                  </a:lnTo>
                  <a:lnTo>
                    <a:pt x="1282903" y="4195318"/>
                  </a:lnTo>
                  <a:lnTo>
                    <a:pt x="1288923" y="4294200"/>
                  </a:lnTo>
                  <a:lnTo>
                    <a:pt x="1318488" y="4694606"/>
                  </a:lnTo>
                  <a:lnTo>
                    <a:pt x="1327708" y="4845786"/>
                  </a:lnTo>
                  <a:lnTo>
                    <a:pt x="1332014" y="4946612"/>
                  </a:lnTo>
                  <a:lnTo>
                    <a:pt x="1334325" y="5047310"/>
                  </a:lnTo>
                  <a:lnTo>
                    <a:pt x="1334592" y="5097602"/>
                  </a:lnTo>
                  <a:lnTo>
                    <a:pt x="1334173" y="5147805"/>
                  </a:lnTo>
                  <a:lnTo>
                    <a:pt x="1333030" y="5197945"/>
                  </a:lnTo>
                  <a:lnTo>
                    <a:pt x="1331087" y="5247970"/>
                  </a:lnTo>
                  <a:lnTo>
                    <a:pt x="1328305" y="5297906"/>
                  </a:lnTo>
                  <a:lnTo>
                    <a:pt x="1324610" y="5347716"/>
                  </a:lnTo>
                  <a:lnTo>
                    <a:pt x="1319949" y="5397385"/>
                  </a:lnTo>
                  <a:lnTo>
                    <a:pt x="1314272" y="5446903"/>
                  </a:lnTo>
                  <a:lnTo>
                    <a:pt x="1307515" y="5496268"/>
                  </a:lnTo>
                  <a:lnTo>
                    <a:pt x="1299616" y="5545455"/>
                  </a:lnTo>
                  <a:lnTo>
                    <a:pt x="1290510" y="5594451"/>
                  </a:lnTo>
                  <a:lnTo>
                    <a:pt x="1308265" y="5547715"/>
                  </a:lnTo>
                  <a:lnTo>
                    <a:pt x="1324533" y="5500408"/>
                  </a:lnTo>
                  <a:lnTo>
                    <a:pt x="1339380" y="5452567"/>
                  </a:lnTo>
                  <a:lnTo>
                    <a:pt x="1352842" y="5404218"/>
                  </a:lnTo>
                  <a:lnTo>
                    <a:pt x="1364996" y="5355412"/>
                  </a:lnTo>
                  <a:lnTo>
                    <a:pt x="1366659" y="5347894"/>
                  </a:lnTo>
                  <a:lnTo>
                    <a:pt x="1365910" y="5351462"/>
                  </a:lnTo>
                  <a:lnTo>
                    <a:pt x="1356385" y="5400891"/>
                  </a:lnTo>
                  <a:lnTo>
                    <a:pt x="1347724" y="5450395"/>
                  </a:lnTo>
                  <a:lnTo>
                    <a:pt x="1339989" y="5499951"/>
                  </a:lnTo>
                  <a:lnTo>
                    <a:pt x="1333195" y="5549531"/>
                  </a:lnTo>
                  <a:lnTo>
                    <a:pt x="1327416" y="5598985"/>
                  </a:lnTo>
                  <a:lnTo>
                    <a:pt x="1322679" y="5648312"/>
                  </a:lnTo>
                  <a:lnTo>
                    <a:pt x="1319034" y="5697347"/>
                  </a:lnTo>
                  <a:lnTo>
                    <a:pt x="1346492" y="5697347"/>
                  </a:lnTo>
                  <a:lnTo>
                    <a:pt x="1357757" y="5648718"/>
                  </a:lnTo>
                  <a:lnTo>
                    <a:pt x="1369695" y="5599125"/>
                  </a:lnTo>
                  <a:lnTo>
                    <a:pt x="1382039" y="5549747"/>
                  </a:lnTo>
                  <a:lnTo>
                    <a:pt x="1394777" y="5500611"/>
                  </a:lnTo>
                  <a:lnTo>
                    <a:pt x="1407947" y="5451564"/>
                  </a:lnTo>
                  <a:lnTo>
                    <a:pt x="1421536" y="5402618"/>
                  </a:lnTo>
                  <a:lnTo>
                    <a:pt x="1435531" y="5353761"/>
                  </a:lnTo>
                  <a:lnTo>
                    <a:pt x="1449920" y="5304993"/>
                  </a:lnTo>
                  <a:lnTo>
                    <a:pt x="1464716" y="5256327"/>
                  </a:lnTo>
                  <a:lnTo>
                    <a:pt x="1479905" y="5207736"/>
                  </a:lnTo>
                  <a:lnTo>
                    <a:pt x="1495488" y="5159260"/>
                  </a:lnTo>
                  <a:lnTo>
                    <a:pt x="1511439" y="5110861"/>
                  </a:lnTo>
                  <a:lnTo>
                    <a:pt x="1527771" y="5062563"/>
                  </a:lnTo>
                  <a:lnTo>
                    <a:pt x="1544472" y="5014353"/>
                  </a:lnTo>
                  <a:lnTo>
                    <a:pt x="1561528" y="4966246"/>
                  </a:lnTo>
                  <a:lnTo>
                    <a:pt x="1578940" y="4918227"/>
                  </a:lnTo>
                  <a:lnTo>
                    <a:pt x="1596707" y="4870297"/>
                  </a:lnTo>
                  <a:lnTo>
                    <a:pt x="1614817" y="4822469"/>
                  </a:lnTo>
                  <a:lnTo>
                    <a:pt x="1633258" y="4774717"/>
                  </a:lnTo>
                  <a:lnTo>
                    <a:pt x="1652041" y="4727079"/>
                  </a:lnTo>
                  <a:lnTo>
                    <a:pt x="1671142" y="4679518"/>
                  </a:lnTo>
                  <a:lnTo>
                    <a:pt x="1690560" y="4632058"/>
                  </a:lnTo>
                  <a:lnTo>
                    <a:pt x="1710296" y="4584687"/>
                  </a:lnTo>
                  <a:lnTo>
                    <a:pt x="1730336" y="4537418"/>
                  </a:lnTo>
                  <a:lnTo>
                    <a:pt x="1750669" y="4490237"/>
                  </a:lnTo>
                  <a:lnTo>
                    <a:pt x="1771307" y="4443146"/>
                  </a:lnTo>
                  <a:lnTo>
                    <a:pt x="1792236" y="4396156"/>
                  </a:lnTo>
                  <a:lnTo>
                    <a:pt x="1813433" y="4349254"/>
                  </a:lnTo>
                  <a:lnTo>
                    <a:pt x="1834921" y="4302442"/>
                  </a:lnTo>
                  <a:lnTo>
                    <a:pt x="1856676" y="4255732"/>
                  </a:lnTo>
                  <a:lnTo>
                    <a:pt x="1878685" y="4209110"/>
                  </a:lnTo>
                  <a:lnTo>
                    <a:pt x="1900961" y="4162577"/>
                  </a:lnTo>
                  <a:lnTo>
                    <a:pt x="1923491" y="4116146"/>
                  </a:lnTo>
                  <a:lnTo>
                    <a:pt x="1946262" y="4069791"/>
                  </a:lnTo>
                  <a:lnTo>
                    <a:pt x="1969516" y="4023487"/>
                  </a:lnTo>
                  <a:lnTo>
                    <a:pt x="1992922" y="3977309"/>
                  </a:lnTo>
                  <a:lnTo>
                    <a:pt x="2016480" y="3931259"/>
                  </a:lnTo>
                  <a:lnTo>
                    <a:pt x="2040191" y="3885311"/>
                  </a:lnTo>
                  <a:lnTo>
                    <a:pt x="2064054" y="3839464"/>
                  </a:lnTo>
                  <a:lnTo>
                    <a:pt x="2088070" y="3793706"/>
                  </a:lnTo>
                  <a:lnTo>
                    <a:pt x="2112226" y="3747998"/>
                  </a:lnTo>
                  <a:lnTo>
                    <a:pt x="2136546" y="3702367"/>
                  </a:lnTo>
                  <a:lnTo>
                    <a:pt x="2161006" y="3656761"/>
                  </a:lnTo>
                  <a:lnTo>
                    <a:pt x="2185619" y="3611194"/>
                  </a:lnTo>
                  <a:lnTo>
                    <a:pt x="2210384" y="3565626"/>
                  </a:lnTo>
                  <a:lnTo>
                    <a:pt x="2214118" y="3558844"/>
                  </a:lnTo>
                  <a:lnTo>
                    <a:pt x="2214118" y="2831592"/>
                  </a:lnTo>
                  <a:close/>
                </a:path>
              </a:pathLst>
            </a:custGeom>
            <a:solidFill>
              <a:srgbClr val="787CD1">
                <a:alpha val="49798"/>
              </a:srgbClr>
            </a:solidFill>
          </p:spPr>
          <p:txBody>
            <a:bodyPr wrap="square" lIns="0" tIns="0" rIns="0" bIns="0" rtlCol="0"/>
            <a:lstStyle/>
            <a:p>
              <a:endParaRPr/>
            </a:p>
          </p:txBody>
        </p:sp>
        <p:sp>
          <p:nvSpPr>
            <p:cNvPr id="11" name="object 11"/>
            <p:cNvSpPr/>
            <p:nvPr/>
          </p:nvSpPr>
          <p:spPr>
            <a:xfrm>
              <a:off x="16933295" y="10047427"/>
              <a:ext cx="962660" cy="240029"/>
            </a:xfrm>
            <a:custGeom>
              <a:avLst/>
              <a:gdLst/>
              <a:ahLst/>
              <a:cxnLst/>
              <a:rect l="l" t="t" r="r" b="b"/>
              <a:pathLst>
                <a:path w="962659" h="240029">
                  <a:moveTo>
                    <a:pt x="931166" y="239571"/>
                  </a:moveTo>
                  <a:lnTo>
                    <a:pt x="32559" y="239571"/>
                  </a:lnTo>
                  <a:lnTo>
                    <a:pt x="0" y="57706"/>
                  </a:lnTo>
                  <a:lnTo>
                    <a:pt x="759" y="35876"/>
                  </a:lnTo>
                  <a:lnTo>
                    <a:pt x="10625" y="17463"/>
                  </a:lnTo>
                  <a:lnTo>
                    <a:pt x="27322" y="4745"/>
                  </a:lnTo>
                  <a:lnTo>
                    <a:pt x="48574" y="0"/>
                  </a:lnTo>
                  <a:lnTo>
                    <a:pt x="913795" y="0"/>
                  </a:lnTo>
                  <a:lnTo>
                    <a:pt x="935046" y="4745"/>
                  </a:lnTo>
                  <a:lnTo>
                    <a:pt x="951743" y="17463"/>
                  </a:lnTo>
                  <a:lnTo>
                    <a:pt x="961610" y="35876"/>
                  </a:lnTo>
                  <a:lnTo>
                    <a:pt x="962369" y="57706"/>
                  </a:lnTo>
                  <a:lnTo>
                    <a:pt x="931166" y="239571"/>
                  </a:lnTo>
                  <a:close/>
                </a:path>
              </a:pathLst>
            </a:custGeom>
            <a:solidFill>
              <a:srgbClr val="383666">
                <a:alpha val="49798"/>
              </a:srgbClr>
            </a:solidFill>
          </p:spPr>
          <p:txBody>
            <a:bodyPr wrap="square" lIns="0" tIns="0" rIns="0" bIns="0" rtlCol="0"/>
            <a:lstStyle/>
            <a:p>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7620261" y="0"/>
            <a:ext cx="10668000" cy="10287000"/>
            <a:chOff x="7620261" y="0"/>
            <a:chExt cx="10668000" cy="10287000"/>
          </a:xfrm>
        </p:grpSpPr>
        <p:sp>
          <p:nvSpPr>
            <p:cNvPr id="3" name="object 3"/>
            <p:cNvSpPr/>
            <p:nvPr/>
          </p:nvSpPr>
          <p:spPr>
            <a:xfrm>
              <a:off x="15277920" y="0"/>
              <a:ext cx="3010535" cy="10287000"/>
            </a:xfrm>
            <a:custGeom>
              <a:avLst/>
              <a:gdLst/>
              <a:ahLst/>
              <a:cxnLst/>
              <a:rect l="l" t="t" r="r" b="b"/>
              <a:pathLst>
                <a:path w="3010534" h="10287000">
                  <a:moveTo>
                    <a:pt x="0" y="10286955"/>
                  </a:moveTo>
                  <a:lnTo>
                    <a:pt x="0" y="0"/>
                  </a:lnTo>
                  <a:lnTo>
                    <a:pt x="41899" y="23434"/>
                  </a:lnTo>
                  <a:lnTo>
                    <a:pt x="83587" y="47245"/>
                  </a:lnTo>
                  <a:lnTo>
                    <a:pt x="125060" y="71385"/>
                  </a:lnTo>
                  <a:lnTo>
                    <a:pt x="166318" y="95853"/>
                  </a:lnTo>
                  <a:lnTo>
                    <a:pt x="207359" y="120648"/>
                  </a:lnTo>
                  <a:lnTo>
                    <a:pt x="248180" y="145767"/>
                  </a:lnTo>
                  <a:lnTo>
                    <a:pt x="288780" y="171209"/>
                  </a:lnTo>
                  <a:lnTo>
                    <a:pt x="329158" y="196971"/>
                  </a:lnTo>
                  <a:lnTo>
                    <a:pt x="369311" y="223053"/>
                  </a:lnTo>
                  <a:lnTo>
                    <a:pt x="409238" y="249452"/>
                  </a:lnTo>
                  <a:lnTo>
                    <a:pt x="448936" y="276167"/>
                  </a:lnTo>
                  <a:lnTo>
                    <a:pt x="488404" y="303195"/>
                  </a:lnTo>
                  <a:lnTo>
                    <a:pt x="527641" y="330536"/>
                  </a:lnTo>
                  <a:lnTo>
                    <a:pt x="566644" y="358186"/>
                  </a:lnTo>
                  <a:lnTo>
                    <a:pt x="605412" y="386145"/>
                  </a:lnTo>
                  <a:lnTo>
                    <a:pt x="643943" y="414411"/>
                  </a:lnTo>
                  <a:lnTo>
                    <a:pt x="682235" y="442982"/>
                  </a:lnTo>
                  <a:lnTo>
                    <a:pt x="720286" y="471856"/>
                  </a:lnTo>
                  <a:lnTo>
                    <a:pt x="758095" y="501031"/>
                  </a:lnTo>
                  <a:lnTo>
                    <a:pt x="795659" y="530505"/>
                  </a:lnTo>
                  <a:lnTo>
                    <a:pt x="832978" y="560277"/>
                  </a:lnTo>
                  <a:lnTo>
                    <a:pt x="870048" y="590346"/>
                  </a:lnTo>
                  <a:lnTo>
                    <a:pt x="906869" y="620708"/>
                  </a:lnTo>
                  <a:lnTo>
                    <a:pt x="943439" y="651363"/>
                  </a:lnTo>
                  <a:lnTo>
                    <a:pt x="979755" y="682308"/>
                  </a:lnTo>
                  <a:lnTo>
                    <a:pt x="1015817" y="713542"/>
                  </a:lnTo>
                  <a:lnTo>
                    <a:pt x="1051621" y="745064"/>
                  </a:lnTo>
                  <a:lnTo>
                    <a:pt x="1087167" y="776870"/>
                  </a:lnTo>
                  <a:lnTo>
                    <a:pt x="1122453" y="808960"/>
                  </a:lnTo>
                  <a:lnTo>
                    <a:pt x="1157477" y="841332"/>
                  </a:lnTo>
                  <a:lnTo>
                    <a:pt x="1192236" y="873983"/>
                  </a:lnTo>
                  <a:lnTo>
                    <a:pt x="1226730" y="906913"/>
                  </a:lnTo>
                  <a:lnTo>
                    <a:pt x="1260957" y="940119"/>
                  </a:lnTo>
                  <a:lnTo>
                    <a:pt x="1294914" y="973600"/>
                  </a:lnTo>
                  <a:lnTo>
                    <a:pt x="1328600" y="1007353"/>
                  </a:lnTo>
                  <a:lnTo>
                    <a:pt x="1362013" y="1041377"/>
                  </a:lnTo>
                  <a:lnTo>
                    <a:pt x="1395152" y="1075671"/>
                  </a:lnTo>
                  <a:lnTo>
                    <a:pt x="1428014" y="1110232"/>
                  </a:lnTo>
                  <a:lnTo>
                    <a:pt x="1460597" y="1145059"/>
                  </a:lnTo>
                  <a:lnTo>
                    <a:pt x="1492901" y="1180149"/>
                  </a:lnTo>
                  <a:lnTo>
                    <a:pt x="1524923" y="1215502"/>
                  </a:lnTo>
                  <a:lnTo>
                    <a:pt x="1556662" y="1251115"/>
                  </a:lnTo>
                  <a:lnTo>
                    <a:pt x="1588115" y="1286986"/>
                  </a:lnTo>
                  <a:lnTo>
                    <a:pt x="1619281" y="1323114"/>
                  </a:lnTo>
                  <a:lnTo>
                    <a:pt x="1650158" y="1359497"/>
                  </a:lnTo>
                  <a:lnTo>
                    <a:pt x="1680744" y="1396133"/>
                  </a:lnTo>
                  <a:lnTo>
                    <a:pt x="1711037" y="1433021"/>
                  </a:lnTo>
                  <a:lnTo>
                    <a:pt x="1741037" y="1470158"/>
                  </a:lnTo>
                  <a:lnTo>
                    <a:pt x="1770740" y="1507543"/>
                  </a:lnTo>
                  <a:lnTo>
                    <a:pt x="1800145" y="1545174"/>
                  </a:lnTo>
                  <a:lnTo>
                    <a:pt x="1829251" y="1583050"/>
                  </a:lnTo>
                  <a:lnTo>
                    <a:pt x="1858055" y="1621168"/>
                  </a:lnTo>
                  <a:lnTo>
                    <a:pt x="1886556" y="1659526"/>
                  </a:lnTo>
                  <a:lnTo>
                    <a:pt x="1914751" y="1698123"/>
                  </a:lnTo>
                  <a:lnTo>
                    <a:pt x="1942640" y="1736958"/>
                  </a:lnTo>
                  <a:lnTo>
                    <a:pt x="1970221" y="1776028"/>
                  </a:lnTo>
                  <a:lnTo>
                    <a:pt x="1997490" y="1815331"/>
                  </a:lnTo>
                  <a:lnTo>
                    <a:pt x="2024448" y="1854866"/>
                  </a:lnTo>
                  <a:lnTo>
                    <a:pt x="2051092" y="1894632"/>
                  </a:lnTo>
                  <a:lnTo>
                    <a:pt x="2077420" y="1934625"/>
                  </a:lnTo>
                  <a:lnTo>
                    <a:pt x="2103430" y="1974845"/>
                  </a:lnTo>
                  <a:lnTo>
                    <a:pt x="2129121" y="2015289"/>
                  </a:lnTo>
                  <a:lnTo>
                    <a:pt x="2154491" y="2055956"/>
                  </a:lnTo>
                  <a:lnTo>
                    <a:pt x="2179538" y="2096845"/>
                  </a:lnTo>
                  <a:lnTo>
                    <a:pt x="2204260" y="2137952"/>
                  </a:lnTo>
                  <a:lnTo>
                    <a:pt x="2228655" y="2179278"/>
                  </a:lnTo>
                  <a:lnTo>
                    <a:pt x="2252723" y="2220818"/>
                  </a:lnTo>
                  <a:lnTo>
                    <a:pt x="2276460" y="2262573"/>
                  </a:lnTo>
                  <a:lnTo>
                    <a:pt x="2299865" y="2304540"/>
                  </a:lnTo>
                  <a:lnTo>
                    <a:pt x="2322937" y="2346718"/>
                  </a:lnTo>
                  <a:lnTo>
                    <a:pt x="2345673" y="2389104"/>
                  </a:lnTo>
                  <a:lnTo>
                    <a:pt x="2368072" y="2431696"/>
                  </a:lnTo>
                  <a:lnTo>
                    <a:pt x="2390132" y="2474494"/>
                  </a:lnTo>
                  <a:lnTo>
                    <a:pt x="2411851" y="2517495"/>
                  </a:lnTo>
                  <a:lnTo>
                    <a:pt x="2433228" y="2560698"/>
                  </a:lnTo>
                  <a:lnTo>
                    <a:pt x="2454260" y="2604100"/>
                  </a:lnTo>
                  <a:lnTo>
                    <a:pt x="2474946" y="2647700"/>
                  </a:lnTo>
                  <a:lnTo>
                    <a:pt x="2495284" y="2691496"/>
                  </a:lnTo>
                  <a:lnTo>
                    <a:pt x="2534909" y="2779670"/>
                  </a:lnTo>
                  <a:lnTo>
                    <a:pt x="2573120" y="2868607"/>
                  </a:lnTo>
                  <a:lnTo>
                    <a:pt x="2609904" y="2958292"/>
                  </a:lnTo>
                  <a:lnTo>
                    <a:pt x="2645246" y="3048712"/>
                  </a:lnTo>
                  <a:lnTo>
                    <a:pt x="2679132" y="3139852"/>
                  </a:lnTo>
                  <a:lnTo>
                    <a:pt x="2711547" y="3231699"/>
                  </a:lnTo>
                  <a:lnTo>
                    <a:pt x="2742477" y="3324237"/>
                  </a:lnTo>
                  <a:lnTo>
                    <a:pt x="2771908" y="3417452"/>
                  </a:lnTo>
                  <a:lnTo>
                    <a:pt x="2799826" y="3511331"/>
                  </a:lnTo>
                  <a:lnTo>
                    <a:pt x="2826215" y="3605859"/>
                  </a:lnTo>
                  <a:lnTo>
                    <a:pt x="2851063" y="3701021"/>
                  </a:lnTo>
                  <a:lnTo>
                    <a:pt x="2874354" y="3796804"/>
                  </a:lnTo>
                  <a:lnTo>
                    <a:pt x="2896075" y="3893193"/>
                  </a:lnTo>
                  <a:lnTo>
                    <a:pt x="2916210" y="3990174"/>
                  </a:lnTo>
                  <a:lnTo>
                    <a:pt x="2934746" y="4087733"/>
                  </a:lnTo>
                  <a:lnTo>
                    <a:pt x="2951669" y="4185855"/>
                  </a:lnTo>
                  <a:lnTo>
                    <a:pt x="2966963" y="4284526"/>
                  </a:lnTo>
                  <a:lnTo>
                    <a:pt x="2980616" y="4383732"/>
                  </a:lnTo>
                  <a:lnTo>
                    <a:pt x="2992611" y="4483459"/>
                  </a:lnTo>
                  <a:lnTo>
                    <a:pt x="3002936" y="4583692"/>
                  </a:lnTo>
                  <a:lnTo>
                    <a:pt x="3010078" y="4666032"/>
                  </a:lnTo>
                  <a:lnTo>
                    <a:pt x="3010078" y="5620755"/>
                  </a:lnTo>
                  <a:lnTo>
                    <a:pt x="3002936" y="5703097"/>
                  </a:lnTo>
                  <a:lnTo>
                    <a:pt x="2992611" y="5803333"/>
                  </a:lnTo>
                  <a:lnTo>
                    <a:pt x="2980616" y="5903062"/>
                  </a:lnTo>
                  <a:lnTo>
                    <a:pt x="2966963" y="6002271"/>
                  </a:lnTo>
                  <a:lnTo>
                    <a:pt x="2951669" y="6100944"/>
                  </a:lnTo>
                  <a:lnTo>
                    <a:pt x="2934746" y="6199069"/>
                  </a:lnTo>
                  <a:lnTo>
                    <a:pt x="2916210" y="6296629"/>
                  </a:lnTo>
                  <a:lnTo>
                    <a:pt x="2896075" y="6393613"/>
                  </a:lnTo>
                  <a:lnTo>
                    <a:pt x="2874354" y="6490004"/>
                  </a:lnTo>
                  <a:lnTo>
                    <a:pt x="2851063" y="6585789"/>
                  </a:lnTo>
                  <a:lnTo>
                    <a:pt x="2826215" y="6680953"/>
                  </a:lnTo>
                  <a:lnTo>
                    <a:pt x="2799826" y="6775483"/>
                  </a:lnTo>
                  <a:lnTo>
                    <a:pt x="2771908" y="6869364"/>
                  </a:lnTo>
                  <a:lnTo>
                    <a:pt x="2742477" y="6962581"/>
                  </a:lnTo>
                  <a:lnTo>
                    <a:pt x="2711547" y="7055121"/>
                  </a:lnTo>
                  <a:lnTo>
                    <a:pt x="2679132" y="7146970"/>
                  </a:lnTo>
                  <a:lnTo>
                    <a:pt x="2645246" y="7238112"/>
                  </a:lnTo>
                  <a:lnTo>
                    <a:pt x="2609904" y="7328533"/>
                  </a:lnTo>
                  <a:lnTo>
                    <a:pt x="2573120" y="7418221"/>
                  </a:lnTo>
                  <a:lnTo>
                    <a:pt x="2534909" y="7507159"/>
                  </a:lnTo>
                  <a:lnTo>
                    <a:pt x="2495284" y="7595334"/>
                  </a:lnTo>
                  <a:lnTo>
                    <a:pt x="2474946" y="7639131"/>
                  </a:lnTo>
                  <a:lnTo>
                    <a:pt x="2454260" y="7682732"/>
                  </a:lnTo>
                  <a:lnTo>
                    <a:pt x="2433228" y="7726135"/>
                  </a:lnTo>
                  <a:lnTo>
                    <a:pt x="2411851" y="7769339"/>
                  </a:lnTo>
                  <a:lnTo>
                    <a:pt x="2390132" y="7812340"/>
                  </a:lnTo>
                  <a:lnTo>
                    <a:pt x="2368072" y="7855139"/>
                  </a:lnTo>
                  <a:lnTo>
                    <a:pt x="2345673" y="7897733"/>
                  </a:lnTo>
                  <a:lnTo>
                    <a:pt x="2322937" y="7940119"/>
                  </a:lnTo>
                  <a:lnTo>
                    <a:pt x="2299865" y="7982298"/>
                  </a:lnTo>
                  <a:lnTo>
                    <a:pt x="2276460" y="8024265"/>
                  </a:lnTo>
                  <a:lnTo>
                    <a:pt x="2252723" y="8066021"/>
                  </a:lnTo>
                  <a:lnTo>
                    <a:pt x="2228655" y="8107563"/>
                  </a:lnTo>
                  <a:lnTo>
                    <a:pt x="2204260" y="8148889"/>
                  </a:lnTo>
                  <a:lnTo>
                    <a:pt x="2179538" y="8189997"/>
                  </a:lnTo>
                  <a:lnTo>
                    <a:pt x="2154491" y="8230886"/>
                  </a:lnTo>
                  <a:lnTo>
                    <a:pt x="2129121" y="8271554"/>
                  </a:lnTo>
                  <a:lnTo>
                    <a:pt x="2103430" y="8312000"/>
                  </a:lnTo>
                  <a:lnTo>
                    <a:pt x="2077420" y="8352220"/>
                  </a:lnTo>
                  <a:lnTo>
                    <a:pt x="2051092" y="8392214"/>
                  </a:lnTo>
                  <a:lnTo>
                    <a:pt x="2024448" y="8431980"/>
                  </a:lnTo>
                  <a:lnTo>
                    <a:pt x="1997490" y="8471516"/>
                  </a:lnTo>
                  <a:lnTo>
                    <a:pt x="1970221" y="8510821"/>
                  </a:lnTo>
                  <a:lnTo>
                    <a:pt x="1942640" y="8549891"/>
                  </a:lnTo>
                  <a:lnTo>
                    <a:pt x="1914751" y="8588726"/>
                  </a:lnTo>
                  <a:lnTo>
                    <a:pt x="1886556" y="8627325"/>
                  </a:lnTo>
                  <a:lnTo>
                    <a:pt x="1858055" y="8665684"/>
                  </a:lnTo>
                  <a:lnTo>
                    <a:pt x="1829251" y="8703803"/>
                  </a:lnTo>
                  <a:lnTo>
                    <a:pt x="1800145" y="8741679"/>
                  </a:lnTo>
                  <a:lnTo>
                    <a:pt x="1770740" y="8779311"/>
                  </a:lnTo>
                  <a:lnTo>
                    <a:pt x="1741037" y="8816697"/>
                  </a:lnTo>
                  <a:lnTo>
                    <a:pt x="1711037" y="8853835"/>
                  </a:lnTo>
                  <a:lnTo>
                    <a:pt x="1680744" y="8890723"/>
                  </a:lnTo>
                  <a:lnTo>
                    <a:pt x="1650158" y="8927360"/>
                  </a:lnTo>
                  <a:lnTo>
                    <a:pt x="1619281" y="8963744"/>
                  </a:lnTo>
                  <a:lnTo>
                    <a:pt x="1588115" y="8999873"/>
                  </a:lnTo>
                  <a:lnTo>
                    <a:pt x="1556662" y="9035746"/>
                  </a:lnTo>
                  <a:lnTo>
                    <a:pt x="1524923" y="9071359"/>
                  </a:lnTo>
                  <a:lnTo>
                    <a:pt x="1492901" y="9106713"/>
                  </a:lnTo>
                  <a:lnTo>
                    <a:pt x="1460597" y="9141804"/>
                  </a:lnTo>
                  <a:lnTo>
                    <a:pt x="1428014" y="9176632"/>
                  </a:lnTo>
                  <a:lnTo>
                    <a:pt x="1395152" y="9211194"/>
                  </a:lnTo>
                  <a:lnTo>
                    <a:pt x="1362013" y="9245488"/>
                  </a:lnTo>
                  <a:lnTo>
                    <a:pt x="1328600" y="9279514"/>
                  </a:lnTo>
                  <a:lnTo>
                    <a:pt x="1294914" y="9313268"/>
                  </a:lnTo>
                  <a:lnTo>
                    <a:pt x="1260957" y="9346750"/>
                  </a:lnTo>
                  <a:lnTo>
                    <a:pt x="1226730" y="9379957"/>
                  </a:lnTo>
                  <a:lnTo>
                    <a:pt x="1192236" y="9412887"/>
                  </a:lnTo>
                  <a:lnTo>
                    <a:pt x="1157477" y="9445540"/>
                  </a:lnTo>
                  <a:lnTo>
                    <a:pt x="1122453" y="9477913"/>
                  </a:lnTo>
                  <a:lnTo>
                    <a:pt x="1087167" y="9510004"/>
                  </a:lnTo>
                  <a:lnTo>
                    <a:pt x="1051621" y="9541811"/>
                  </a:lnTo>
                  <a:lnTo>
                    <a:pt x="1015817" y="9573334"/>
                  </a:lnTo>
                  <a:lnTo>
                    <a:pt x="979755" y="9604569"/>
                  </a:lnTo>
                  <a:lnTo>
                    <a:pt x="943439" y="9635515"/>
                  </a:lnTo>
                  <a:lnTo>
                    <a:pt x="906869" y="9666171"/>
                  </a:lnTo>
                  <a:lnTo>
                    <a:pt x="870048" y="9696535"/>
                  </a:lnTo>
                  <a:lnTo>
                    <a:pt x="832978" y="9726604"/>
                  </a:lnTo>
                  <a:lnTo>
                    <a:pt x="795659" y="9756378"/>
                  </a:lnTo>
                  <a:lnTo>
                    <a:pt x="758095" y="9785853"/>
                  </a:lnTo>
                  <a:lnTo>
                    <a:pt x="720286" y="9815029"/>
                  </a:lnTo>
                  <a:lnTo>
                    <a:pt x="682235" y="9843904"/>
                  </a:lnTo>
                  <a:lnTo>
                    <a:pt x="643943" y="9872476"/>
                  </a:lnTo>
                  <a:lnTo>
                    <a:pt x="605412" y="9900743"/>
                  </a:lnTo>
                  <a:lnTo>
                    <a:pt x="566644" y="9928704"/>
                  </a:lnTo>
                  <a:lnTo>
                    <a:pt x="527641" y="9956356"/>
                  </a:lnTo>
                  <a:lnTo>
                    <a:pt x="488404" y="9983697"/>
                  </a:lnTo>
                  <a:lnTo>
                    <a:pt x="448936" y="10010727"/>
                  </a:lnTo>
                  <a:lnTo>
                    <a:pt x="409238" y="10037443"/>
                  </a:lnTo>
                  <a:lnTo>
                    <a:pt x="369311" y="10063844"/>
                  </a:lnTo>
                  <a:lnTo>
                    <a:pt x="329158" y="10089927"/>
                  </a:lnTo>
                  <a:lnTo>
                    <a:pt x="288780" y="10115691"/>
                  </a:lnTo>
                  <a:lnTo>
                    <a:pt x="248180" y="10141134"/>
                  </a:lnTo>
                  <a:lnTo>
                    <a:pt x="207359" y="10166255"/>
                  </a:lnTo>
                  <a:lnTo>
                    <a:pt x="166318" y="10191051"/>
                  </a:lnTo>
                  <a:lnTo>
                    <a:pt x="125060" y="10215520"/>
                  </a:lnTo>
                  <a:lnTo>
                    <a:pt x="83587" y="10239662"/>
                  </a:lnTo>
                  <a:lnTo>
                    <a:pt x="41899" y="10263474"/>
                  </a:lnTo>
                  <a:lnTo>
                    <a:pt x="0" y="10286955"/>
                  </a:lnTo>
                  <a:close/>
                </a:path>
              </a:pathLst>
            </a:custGeom>
            <a:solidFill>
              <a:srgbClr val="FFCD09"/>
            </a:solidFill>
          </p:spPr>
          <p:txBody>
            <a:bodyPr wrap="square" lIns="0" tIns="0" rIns="0" bIns="0" rtlCol="0"/>
            <a:lstStyle/>
            <a:p>
              <a:endParaRPr/>
            </a:p>
          </p:txBody>
        </p:sp>
        <p:pic>
          <p:nvPicPr>
            <p:cNvPr id="4" name="object 4"/>
            <p:cNvPicPr/>
            <p:nvPr/>
          </p:nvPicPr>
          <p:blipFill>
            <a:blip r:embed="rId2" cstate="print"/>
            <a:stretch>
              <a:fillRect/>
            </a:stretch>
          </p:blipFill>
          <p:spPr>
            <a:xfrm>
              <a:off x="10056020" y="0"/>
              <a:ext cx="5210175" cy="8058149"/>
            </a:xfrm>
            <a:prstGeom prst="rect">
              <a:avLst/>
            </a:prstGeom>
          </p:spPr>
        </p:pic>
        <p:sp>
          <p:nvSpPr>
            <p:cNvPr id="5" name="object 5"/>
            <p:cNvSpPr/>
            <p:nvPr/>
          </p:nvSpPr>
          <p:spPr>
            <a:xfrm>
              <a:off x="10094311" y="8060092"/>
              <a:ext cx="5201285" cy="2226945"/>
            </a:xfrm>
            <a:custGeom>
              <a:avLst/>
              <a:gdLst/>
              <a:ahLst/>
              <a:cxnLst/>
              <a:rect l="l" t="t" r="r" b="b"/>
              <a:pathLst>
                <a:path w="5201284" h="2226945">
                  <a:moveTo>
                    <a:pt x="0" y="0"/>
                  </a:moveTo>
                  <a:lnTo>
                    <a:pt x="5201154" y="0"/>
                  </a:lnTo>
                  <a:lnTo>
                    <a:pt x="5201154" y="2226907"/>
                  </a:lnTo>
                  <a:lnTo>
                    <a:pt x="0" y="2226907"/>
                  </a:lnTo>
                  <a:lnTo>
                    <a:pt x="0" y="0"/>
                  </a:lnTo>
                  <a:close/>
                </a:path>
              </a:pathLst>
            </a:custGeom>
            <a:solidFill>
              <a:srgbClr val="004FF5"/>
            </a:solidFill>
          </p:spPr>
          <p:txBody>
            <a:bodyPr wrap="square" lIns="0" tIns="0" rIns="0" bIns="0" rtlCol="0"/>
            <a:lstStyle/>
            <a:p>
              <a:endParaRPr/>
            </a:p>
          </p:txBody>
        </p:sp>
        <p:sp>
          <p:nvSpPr>
            <p:cNvPr id="6" name="object 6"/>
            <p:cNvSpPr/>
            <p:nvPr/>
          </p:nvSpPr>
          <p:spPr>
            <a:xfrm>
              <a:off x="7620261" y="7813124"/>
              <a:ext cx="2476500" cy="2473960"/>
            </a:xfrm>
            <a:custGeom>
              <a:avLst/>
              <a:gdLst/>
              <a:ahLst/>
              <a:cxnLst/>
              <a:rect l="l" t="t" r="r" b="b"/>
              <a:pathLst>
                <a:path w="2476500" h="2473959">
                  <a:moveTo>
                    <a:pt x="2476475" y="2473875"/>
                  </a:moveTo>
                  <a:lnTo>
                    <a:pt x="0" y="2473875"/>
                  </a:lnTo>
                  <a:lnTo>
                    <a:pt x="434" y="2428321"/>
                  </a:lnTo>
                  <a:lnTo>
                    <a:pt x="1806" y="2380380"/>
                  </a:lnTo>
                  <a:lnTo>
                    <a:pt x="4082" y="2332672"/>
                  </a:lnTo>
                  <a:lnTo>
                    <a:pt x="7254" y="2285203"/>
                  </a:lnTo>
                  <a:lnTo>
                    <a:pt x="11313" y="2237982"/>
                  </a:lnTo>
                  <a:lnTo>
                    <a:pt x="16252" y="2191018"/>
                  </a:lnTo>
                  <a:lnTo>
                    <a:pt x="22061" y="2144319"/>
                  </a:lnTo>
                  <a:lnTo>
                    <a:pt x="28733" y="2097893"/>
                  </a:lnTo>
                  <a:lnTo>
                    <a:pt x="36260" y="2051749"/>
                  </a:lnTo>
                  <a:lnTo>
                    <a:pt x="44632" y="2005894"/>
                  </a:lnTo>
                  <a:lnTo>
                    <a:pt x="53843" y="1960338"/>
                  </a:lnTo>
                  <a:lnTo>
                    <a:pt x="63882" y="1915088"/>
                  </a:lnTo>
                  <a:lnTo>
                    <a:pt x="74743" y="1870152"/>
                  </a:lnTo>
                  <a:lnTo>
                    <a:pt x="86417" y="1825540"/>
                  </a:lnTo>
                  <a:lnTo>
                    <a:pt x="98895" y="1781259"/>
                  </a:lnTo>
                  <a:lnTo>
                    <a:pt x="112170" y="1737317"/>
                  </a:lnTo>
                  <a:lnTo>
                    <a:pt x="126232" y="1693723"/>
                  </a:lnTo>
                  <a:lnTo>
                    <a:pt x="141074" y="1650486"/>
                  </a:lnTo>
                  <a:lnTo>
                    <a:pt x="156688" y="1607613"/>
                  </a:lnTo>
                  <a:lnTo>
                    <a:pt x="173064" y="1565113"/>
                  </a:lnTo>
                  <a:lnTo>
                    <a:pt x="190195" y="1522993"/>
                  </a:lnTo>
                  <a:lnTo>
                    <a:pt x="208072" y="1481264"/>
                  </a:lnTo>
                  <a:lnTo>
                    <a:pt x="226688" y="1439932"/>
                  </a:lnTo>
                  <a:lnTo>
                    <a:pt x="246033" y="1399006"/>
                  </a:lnTo>
                  <a:lnTo>
                    <a:pt x="266100" y="1358494"/>
                  </a:lnTo>
                  <a:lnTo>
                    <a:pt x="286880" y="1318405"/>
                  </a:lnTo>
                  <a:lnTo>
                    <a:pt x="308365" y="1278747"/>
                  </a:lnTo>
                  <a:lnTo>
                    <a:pt x="330547" y="1239528"/>
                  </a:lnTo>
                  <a:lnTo>
                    <a:pt x="353417" y="1200757"/>
                  </a:lnTo>
                  <a:lnTo>
                    <a:pt x="376967" y="1162442"/>
                  </a:lnTo>
                  <a:lnTo>
                    <a:pt x="401188" y="1124590"/>
                  </a:lnTo>
                  <a:lnTo>
                    <a:pt x="426073" y="1087211"/>
                  </a:lnTo>
                  <a:lnTo>
                    <a:pt x="451613" y="1050313"/>
                  </a:lnTo>
                  <a:lnTo>
                    <a:pt x="477800" y="1013904"/>
                  </a:lnTo>
                  <a:lnTo>
                    <a:pt x="504626" y="977992"/>
                  </a:lnTo>
                  <a:lnTo>
                    <a:pt x="532081" y="942586"/>
                  </a:lnTo>
                  <a:lnTo>
                    <a:pt x="560158" y="907694"/>
                  </a:lnTo>
                  <a:lnTo>
                    <a:pt x="588849" y="873324"/>
                  </a:lnTo>
                  <a:lnTo>
                    <a:pt x="618146" y="839485"/>
                  </a:lnTo>
                  <a:lnTo>
                    <a:pt x="648039" y="806184"/>
                  </a:lnTo>
                  <a:lnTo>
                    <a:pt x="678521" y="773431"/>
                  </a:lnTo>
                  <a:lnTo>
                    <a:pt x="709583" y="741233"/>
                  </a:lnTo>
                  <a:lnTo>
                    <a:pt x="741217" y="709599"/>
                  </a:lnTo>
                  <a:lnTo>
                    <a:pt x="773415" y="678536"/>
                  </a:lnTo>
                  <a:lnTo>
                    <a:pt x="806169" y="648055"/>
                  </a:lnTo>
                  <a:lnTo>
                    <a:pt x="839469" y="618162"/>
                  </a:lnTo>
                  <a:lnTo>
                    <a:pt x="873309" y="588866"/>
                  </a:lnTo>
                  <a:lnTo>
                    <a:pt x="907679" y="560175"/>
                  </a:lnTo>
                  <a:lnTo>
                    <a:pt x="942571" y="532098"/>
                  </a:lnTo>
                  <a:lnTo>
                    <a:pt x="977978" y="504642"/>
                  </a:lnTo>
                  <a:lnTo>
                    <a:pt x="1013889" y="477817"/>
                  </a:lnTo>
                  <a:lnTo>
                    <a:pt x="1050299" y="451630"/>
                  </a:lnTo>
                  <a:lnTo>
                    <a:pt x="1087197" y="426090"/>
                  </a:lnTo>
                  <a:lnTo>
                    <a:pt x="1124576" y="401206"/>
                  </a:lnTo>
                  <a:lnTo>
                    <a:pt x="1162428" y="376984"/>
                  </a:lnTo>
                  <a:lnTo>
                    <a:pt x="1200743" y="353435"/>
                  </a:lnTo>
                  <a:lnTo>
                    <a:pt x="1239515" y="330565"/>
                  </a:lnTo>
                  <a:lnTo>
                    <a:pt x="1278734" y="308383"/>
                  </a:lnTo>
                  <a:lnTo>
                    <a:pt x="1318392" y="286899"/>
                  </a:lnTo>
                  <a:lnTo>
                    <a:pt x="1358481" y="266119"/>
                  </a:lnTo>
                  <a:lnTo>
                    <a:pt x="1398993" y="246052"/>
                  </a:lnTo>
                  <a:lnTo>
                    <a:pt x="1439919" y="226707"/>
                  </a:lnTo>
                  <a:lnTo>
                    <a:pt x="1481251" y="208091"/>
                  </a:lnTo>
                  <a:lnTo>
                    <a:pt x="1522980" y="190214"/>
                  </a:lnTo>
                  <a:lnTo>
                    <a:pt x="1565100" y="173083"/>
                  </a:lnTo>
                  <a:lnTo>
                    <a:pt x="1607600" y="156707"/>
                  </a:lnTo>
                  <a:lnTo>
                    <a:pt x="1650473" y="141094"/>
                  </a:lnTo>
                  <a:lnTo>
                    <a:pt x="1693711" y="126252"/>
                  </a:lnTo>
                  <a:lnTo>
                    <a:pt x="1737304" y="112190"/>
                  </a:lnTo>
                  <a:lnTo>
                    <a:pt x="1781246" y="98916"/>
                  </a:lnTo>
                  <a:lnTo>
                    <a:pt x="1825528" y="86438"/>
                  </a:lnTo>
                  <a:lnTo>
                    <a:pt x="1870140" y="74764"/>
                  </a:lnTo>
                  <a:lnTo>
                    <a:pt x="1915076" y="63904"/>
                  </a:lnTo>
                  <a:lnTo>
                    <a:pt x="1960326" y="53864"/>
                  </a:lnTo>
                  <a:lnTo>
                    <a:pt x="2005883" y="44654"/>
                  </a:lnTo>
                  <a:lnTo>
                    <a:pt x="2051738" y="36282"/>
                  </a:lnTo>
                  <a:lnTo>
                    <a:pt x="2097882" y="28756"/>
                  </a:lnTo>
                  <a:lnTo>
                    <a:pt x="2144308" y="22084"/>
                  </a:lnTo>
                  <a:lnTo>
                    <a:pt x="2191007" y="16274"/>
                  </a:lnTo>
                  <a:lnTo>
                    <a:pt x="2237971" y="11336"/>
                  </a:lnTo>
                  <a:lnTo>
                    <a:pt x="2285192" y="7277"/>
                  </a:lnTo>
                  <a:lnTo>
                    <a:pt x="2332661" y="4106"/>
                  </a:lnTo>
                  <a:lnTo>
                    <a:pt x="2380370" y="1830"/>
                  </a:lnTo>
                  <a:lnTo>
                    <a:pt x="2428311" y="459"/>
                  </a:lnTo>
                  <a:lnTo>
                    <a:pt x="2476475" y="0"/>
                  </a:lnTo>
                  <a:lnTo>
                    <a:pt x="2476475" y="2473875"/>
                  </a:lnTo>
                  <a:close/>
                </a:path>
              </a:pathLst>
            </a:custGeom>
            <a:solidFill>
              <a:srgbClr val="FFCD09"/>
            </a:solidFill>
          </p:spPr>
          <p:txBody>
            <a:bodyPr wrap="square" lIns="0" tIns="0" rIns="0" bIns="0" rtlCol="0"/>
            <a:lstStyle/>
            <a:p>
              <a:endParaRPr/>
            </a:p>
          </p:txBody>
        </p:sp>
      </p:grpSp>
      <p:sp>
        <p:nvSpPr>
          <p:cNvPr id="7" name="object 7"/>
          <p:cNvSpPr txBox="1">
            <a:spLocks noGrp="1"/>
          </p:cNvSpPr>
          <p:nvPr>
            <p:ph type="title"/>
          </p:nvPr>
        </p:nvSpPr>
        <p:spPr>
          <a:xfrm>
            <a:off x="620346" y="579358"/>
            <a:ext cx="6777990" cy="3114675"/>
          </a:xfrm>
          <a:prstGeom prst="rect">
            <a:avLst/>
          </a:prstGeom>
        </p:spPr>
        <p:txBody>
          <a:bodyPr vert="horz" wrap="square" lIns="0" tIns="25400" rIns="0" bIns="0" rtlCol="0">
            <a:spAutoFit/>
          </a:bodyPr>
          <a:lstStyle/>
          <a:p>
            <a:pPr marL="12700" marR="5080">
              <a:lnSpc>
                <a:spcPts val="8030"/>
              </a:lnSpc>
              <a:spcBef>
                <a:spcPts val="200"/>
              </a:spcBef>
            </a:pPr>
            <a:r>
              <a:rPr sz="6700" spc="-450" dirty="0">
                <a:solidFill>
                  <a:srgbClr val="000000"/>
                </a:solidFill>
                <a:latin typeface="Tahoma" panose="020B0604030504040204"/>
                <a:cs typeface="Tahoma" panose="020B0604030504040204"/>
              </a:rPr>
              <a:t>T</a:t>
            </a:r>
            <a:r>
              <a:rPr sz="6700" spc="-204" dirty="0">
                <a:solidFill>
                  <a:srgbClr val="000000"/>
                </a:solidFill>
                <a:latin typeface="Tahoma" panose="020B0604030504040204"/>
                <a:cs typeface="Tahoma" panose="020B0604030504040204"/>
              </a:rPr>
              <a:t>h</a:t>
            </a:r>
            <a:r>
              <a:rPr sz="6700" spc="60" dirty="0">
                <a:solidFill>
                  <a:srgbClr val="000000"/>
                </a:solidFill>
                <a:latin typeface="Tahoma" panose="020B0604030504040204"/>
                <a:cs typeface="Tahoma" panose="020B0604030504040204"/>
              </a:rPr>
              <a:t>e</a:t>
            </a:r>
            <a:r>
              <a:rPr sz="6700" spc="-805" dirty="0">
                <a:solidFill>
                  <a:srgbClr val="000000"/>
                </a:solidFill>
                <a:latin typeface="Tahoma" panose="020B0604030504040204"/>
                <a:cs typeface="Tahoma" panose="020B0604030504040204"/>
              </a:rPr>
              <a:t> </a:t>
            </a:r>
            <a:r>
              <a:rPr sz="6700" spc="30" dirty="0">
                <a:solidFill>
                  <a:srgbClr val="000000"/>
                </a:solidFill>
                <a:latin typeface="Tahoma" panose="020B0604030504040204"/>
                <a:cs typeface="Tahoma" panose="020B0604030504040204"/>
              </a:rPr>
              <a:t>N</a:t>
            </a:r>
            <a:r>
              <a:rPr sz="6700" spc="-50" dirty="0">
                <a:solidFill>
                  <a:srgbClr val="000000"/>
                </a:solidFill>
                <a:latin typeface="Tahoma" panose="020B0604030504040204"/>
                <a:cs typeface="Tahoma" panose="020B0604030504040204"/>
              </a:rPr>
              <a:t>o</a:t>
            </a:r>
            <a:r>
              <a:rPr sz="6700" spc="240" dirty="0">
                <a:solidFill>
                  <a:srgbClr val="000000"/>
                </a:solidFill>
                <a:latin typeface="Tahoma" panose="020B0604030504040204"/>
                <a:cs typeface="Tahoma" panose="020B0604030504040204"/>
              </a:rPr>
              <a:t>.</a:t>
            </a:r>
            <a:r>
              <a:rPr sz="6700" spc="-805" dirty="0">
                <a:solidFill>
                  <a:srgbClr val="000000"/>
                </a:solidFill>
                <a:latin typeface="Tahoma" panose="020B0604030504040204"/>
                <a:cs typeface="Tahoma" panose="020B0604030504040204"/>
              </a:rPr>
              <a:t> </a:t>
            </a:r>
            <a:r>
              <a:rPr sz="6700" spc="-960" dirty="0">
                <a:solidFill>
                  <a:srgbClr val="000000"/>
                </a:solidFill>
                <a:latin typeface="Tahoma" panose="020B0604030504040204"/>
                <a:cs typeface="Tahoma" panose="020B0604030504040204"/>
              </a:rPr>
              <a:t>1  </a:t>
            </a:r>
            <a:r>
              <a:rPr lang="en-IN" sz="6700" spc="-960" dirty="0">
                <a:solidFill>
                  <a:srgbClr val="000000"/>
                </a:solidFill>
                <a:latin typeface="Tahoma" panose="020B0604030504040204"/>
                <a:cs typeface="Tahoma" panose="020B0604030504040204"/>
              </a:rPr>
              <a:t>In</a:t>
            </a:r>
            <a:r>
              <a:rPr sz="6700" spc="-495" dirty="0">
                <a:solidFill>
                  <a:srgbClr val="000000"/>
                </a:solidFill>
                <a:latin typeface="Tahoma" panose="020B0604030504040204"/>
                <a:cs typeface="Tahoma" panose="020B0604030504040204"/>
              </a:rPr>
              <a:t>s</a:t>
            </a:r>
            <a:r>
              <a:rPr sz="6700" spc="-480" dirty="0">
                <a:solidFill>
                  <a:srgbClr val="000000"/>
                </a:solidFill>
                <a:latin typeface="Tahoma" panose="020B0604030504040204"/>
                <a:cs typeface="Tahoma" panose="020B0604030504040204"/>
              </a:rPr>
              <a:t>t</a:t>
            </a:r>
            <a:r>
              <a:rPr sz="6700" spc="225" dirty="0">
                <a:solidFill>
                  <a:srgbClr val="000000"/>
                </a:solidFill>
                <a:latin typeface="Tahoma" panose="020B0604030504040204"/>
                <a:cs typeface="Tahoma" panose="020B0604030504040204"/>
              </a:rPr>
              <a:t>a</a:t>
            </a:r>
            <a:r>
              <a:rPr sz="6700" spc="15" dirty="0">
                <a:solidFill>
                  <a:srgbClr val="000000"/>
                </a:solidFill>
                <a:latin typeface="Tahoma" panose="020B0604030504040204"/>
                <a:cs typeface="Tahoma" panose="020B0604030504040204"/>
              </a:rPr>
              <a:t>g</a:t>
            </a:r>
            <a:r>
              <a:rPr sz="6700" spc="90" dirty="0">
                <a:solidFill>
                  <a:srgbClr val="000000"/>
                </a:solidFill>
                <a:latin typeface="Tahoma" panose="020B0604030504040204"/>
                <a:cs typeface="Tahoma" panose="020B0604030504040204"/>
              </a:rPr>
              <a:t>r</a:t>
            </a:r>
            <a:r>
              <a:rPr sz="6700" spc="225" dirty="0">
                <a:solidFill>
                  <a:srgbClr val="000000"/>
                </a:solidFill>
                <a:latin typeface="Tahoma" panose="020B0604030504040204"/>
                <a:cs typeface="Tahoma" panose="020B0604030504040204"/>
              </a:rPr>
              <a:t>a</a:t>
            </a:r>
            <a:r>
              <a:rPr sz="6700" spc="210" dirty="0">
                <a:solidFill>
                  <a:srgbClr val="000000"/>
                </a:solidFill>
                <a:latin typeface="Tahoma" panose="020B0604030504040204"/>
                <a:cs typeface="Tahoma" panose="020B0604030504040204"/>
              </a:rPr>
              <a:t>m</a:t>
            </a:r>
            <a:r>
              <a:rPr sz="6700" spc="-805" dirty="0">
                <a:solidFill>
                  <a:srgbClr val="000000"/>
                </a:solidFill>
                <a:latin typeface="Tahoma" panose="020B0604030504040204"/>
                <a:cs typeface="Tahoma" panose="020B0604030504040204"/>
              </a:rPr>
              <a:t> </a:t>
            </a:r>
            <a:r>
              <a:rPr sz="6700" spc="229" dirty="0">
                <a:solidFill>
                  <a:srgbClr val="000000"/>
                </a:solidFill>
                <a:latin typeface="Tahoma" panose="020B0604030504040204"/>
                <a:cs typeface="Tahoma" panose="020B0604030504040204"/>
              </a:rPr>
              <a:t>C</a:t>
            </a:r>
            <a:r>
              <a:rPr sz="6700" spc="-370" dirty="0">
                <a:solidFill>
                  <a:srgbClr val="000000"/>
                </a:solidFill>
                <a:latin typeface="Tahoma" panose="020B0604030504040204"/>
                <a:cs typeface="Tahoma" panose="020B0604030504040204"/>
              </a:rPr>
              <a:t>l</a:t>
            </a:r>
            <a:r>
              <a:rPr sz="6700" spc="-50" dirty="0">
                <a:solidFill>
                  <a:srgbClr val="000000"/>
                </a:solidFill>
                <a:latin typeface="Tahoma" panose="020B0604030504040204"/>
                <a:cs typeface="Tahoma" panose="020B0604030504040204"/>
              </a:rPr>
              <a:t>o</a:t>
            </a:r>
            <a:r>
              <a:rPr sz="6700" spc="-204" dirty="0">
                <a:solidFill>
                  <a:srgbClr val="000000"/>
                </a:solidFill>
                <a:latin typeface="Tahoma" panose="020B0604030504040204"/>
                <a:cs typeface="Tahoma" panose="020B0604030504040204"/>
              </a:rPr>
              <a:t>n</a:t>
            </a:r>
            <a:r>
              <a:rPr sz="6700" spc="40" dirty="0">
                <a:solidFill>
                  <a:srgbClr val="000000"/>
                </a:solidFill>
                <a:latin typeface="Tahoma" panose="020B0604030504040204"/>
                <a:cs typeface="Tahoma" panose="020B0604030504040204"/>
              </a:rPr>
              <a:t>e  </a:t>
            </a:r>
            <a:r>
              <a:rPr sz="6700" spc="-175" dirty="0">
                <a:solidFill>
                  <a:srgbClr val="000000"/>
                </a:solidFill>
                <a:latin typeface="Tahoma" panose="020B0604030504040204"/>
                <a:cs typeface="Tahoma" panose="020B0604030504040204"/>
              </a:rPr>
              <a:t>Script</a:t>
            </a:r>
            <a:endParaRPr sz="6700">
              <a:latin typeface="Tahoma" panose="020B0604030504040204"/>
              <a:cs typeface="Tahoma" panose="020B0604030504040204"/>
            </a:endParaRPr>
          </a:p>
        </p:txBody>
      </p:sp>
      <p:sp>
        <p:nvSpPr>
          <p:cNvPr id="8" name="object 8"/>
          <p:cNvSpPr txBox="1"/>
          <p:nvPr/>
        </p:nvSpPr>
        <p:spPr>
          <a:xfrm>
            <a:off x="277350" y="4350719"/>
            <a:ext cx="9363075" cy="3712845"/>
          </a:xfrm>
          <a:prstGeom prst="rect">
            <a:avLst/>
          </a:prstGeom>
        </p:spPr>
        <p:txBody>
          <a:bodyPr vert="horz" wrap="square" lIns="0" tIns="16510" rIns="0" bIns="0" rtlCol="0">
            <a:spAutoFit/>
          </a:bodyPr>
          <a:lstStyle/>
          <a:p>
            <a:pPr marL="355600">
              <a:lnSpc>
                <a:spcPct val="100000"/>
              </a:lnSpc>
              <a:spcBef>
                <a:spcPts val="130"/>
              </a:spcBef>
              <a:tabLst>
                <a:tab pos="1277620" algn="l"/>
                <a:tab pos="3727450" algn="l"/>
                <a:tab pos="5208905" algn="l"/>
              </a:tabLst>
            </a:pPr>
            <a:r>
              <a:rPr sz="1250" spc="655" dirty="0">
                <a:latin typeface="Lucida Sans Unicode" panose="020B0602030504020204"/>
                <a:cs typeface="Lucida Sans Unicode" panose="020B0602030504020204"/>
              </a:rPr>
              <a:t>W</a:t>
            </a:r>
            <a:r>
              <a:rPr sz="1250" spc="40" dirty="0">
                <a:latin typeface="Lucida Sans Unicode" panose="020B0602030504020204"/>
                <a:cs typeface="Lucida Sans Unicode" panose="020B0602030504020204"/>
              </a:rPr>
              <a:t> </a:t>
            </a:r>
            <a:r>
              <a:rPr sz="1250" spc="140" dirty="0">
                <a:latin typeface="Lucida Sans Unicode" panose="020B0602030504020204"/>
                <a:cs typeface="Lucida Sans Unicode" panose="020B0602030504020204"/>
              </a:rPr>
              <a:t>I</a:t>
            </a:r>
            <a:r>
              <a:rPr sz="1250" spc="40"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45" dirty="0">
                <a:latin typeface="Lucida Sans Unicode" panose="020B0602030504020204"/>
                <a:cs typeface="Lucida Sans Unicode" panose="020B0602030504020204"/>
              </a:rPr>
              <a:t> </a:t>
            </a:r>
            <a:r>
              <a:rPr sz="1250" spc="350" dirty="0">
                <a:latin typeface="Lucida Sans Unicode" panose="020B0602030504020204"/>
                <a:cs typeface="Lucida Sans Unicode" panose="020B0602030504020204"/>
              </a:rPr>
              <a:t>H	</a:t>
            </a:r>
            <a:r>
              <a:rPr sz="1250" spc="380" dirty="0">
                <a:latin typeface="Lucida Sans Unicode" panose="020B0602030504020204"/>
                <a:cs typeface="Lucida Sans Unicode" panose="020B0602030504020204"/>
              </a:rPr>
              <a:t>C</a:t>
            </a:r>
            <a:r>
              <a:rPr sz="1250" spc="40" dirty="0">
                <a:latin typeface="Lucida Sans Unicode" panose="020B0602030504020204"/>
                <a:cs typeface="Lucida Sans Unicode" panose="020B0602030504020204"/>
              </a:rPr>
              <a:t> </a:t>
            </a:r>
            <a:r>
              <a:rPr sz="1250" spc="315" dirty="0">
                <a:latin typeface="Lucida Sans Unicode" panose="020B0602030504020204"/>
                <a:cs typeface="Lucida Sans Unicode" panose="020B0602030504020204"/>
              </a:rPr>
              <a:t>U</a:t>
            </a:r>
            <a:r>
              <a:rPr sz="1250" spc="45"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40"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45" dirty="0">
                <a:latin typeface="Lucida Sans Unicode" panose="020B0602030504020204"/>
                <a:cs typeface="Lucida Sans Unicode" panose="020B0602030504020204"/>
              </a:rPr>
              <a:t> </a:t>
            </a:r>
            <a:r>
              <a:rPr sz="1250" spc="140" dirty="0">
                <a:latin typeface="Lucida Sans Unicode" panose="020B0602030504020204"/>
                <a:cs typeface="Lucida Sans Unicode" panose="020B0602030504020204"/>
              </a:rPr>
              <a:t>I</a:t>
            </a:r>
            <a:r>
              <a:rPr sz="1250" spc="40" dirty="0">
                <a:latin typeface="Lucida Sans Unicode" panose="020B0602030504020204"/>
                <a:cs typeface="Lucida Sans Unicode" panose="020B0602030504020204"/>
              </a:rPr>
              <a:t> </a:t>
            </a:r>
            <a:r>
              <a:rPr sz="1250" spc="310" dirty="0">
                <a:latin typeface="Lucida Sans Unicode" panose="020B0602030504020204"/>
                <a:cs typeface="Lucida Sans Unicode" panose="020B0602030504020204"/>
              </a:rPr>
              <a:t>N</a:t>
            </a:r>
            <a:r>
              <a:rPr sz="1250" spc="45" dirty="0">
                <a:latin typeface="Lucida Sans Unicode" panose="020B0602030504020204"/>
                <a:cs typeface="Lucida Sans Unicode" panose="020B0602030504020204"/>
              </a:rPr>
              <a:t> </a:t>
            </a:r>
            <a:r>
              <a:rPr sz="1250" spc="415" dirty="0">
                <a:latin typeface="Lucida Sans Unicode" panose="020B0602030504020204"/>
                <a:cs typeface="Lucida Sans Unicode" panose="020B0602030504020204"/>
              </a:rPr>
              <a:t>G</a:t>
            </a:r>
            <a:r>
              <a:rPr sz="1250" spc="40" dirty="0">
                <a:latin typeface="Lucida Sans Unicode" panose="020B0602030504020204"/>
                <a:cs typeface="Lucida Sans Unicode" panose="020B0602030504020204"/>
              </a:rPr>
              <a:t> </a:t>
            </a:r>
            <a:r>
              <a:rPr sz="800" spc="405" dirty="0">
                <a:latin typeface="Leelawadee UI" panose="020B0502040204020203"/>
                <a:cs typeface="Leelawadee UI" panose="020B0502040204020203"/>
              </a:rPr>
              <a:t>-</a:t>
            </a:r>
            <a:r>
              <a:rPr sz="800" spc="215" dirty="0">
                <a:latin typeface="Leelawadee UI" panose="020B0502040204020203"/>
                <a:cs typeface="Leelawadee UI" panose="020B0502040204020203"/>
              </a:rPr>
              <a:t> </a:t>
            </a:r>
            <a:r>
              <a:rPr sz="1250" spc="405" dirty="0">
                <a:latin typeface="Lucida Sans Unicode" panose="020B0602030504020204"/>
                <a:cs typeface="Lucida Sans Unicode" panose="020B0602030504020204"/>
              </a:rPr>
              <a:t>E</a:t>
            </a:r>
            <a:r>
              <a:rPr sz="1250" spc="45" dirty="0">
                <a:latin typeface="Lucida Sans Unicode" panose="020B0602030504020204"/>
                <a:cs typeface="Lucida Sans Unicode" panose="020B0602030504020204"/>
              </a:rPr>
              <a:t> </a:t>
            </a:r>
            <a:r>
              <a:rPr sz="1250" spc="295" dirty="0">
                <a:latin typeface="Lucida Sans Unicode" panose="020B0602030504020204"/>
                <a:cs typeface="Lucida Sans Unicode" panose="020B0602030504020204"/>
              </a:rPr>
              <a:t>D</a:t>
            </a:r>
            <a:r>
              <a:rPr sz="1250" spc="40" dirty="0">
                <a:latin typeface="Lucida Sans Unicode" panose="020B0602030504020204"/>
                <a:cs typeface="Lucida Sans Unicode" panose="020B0602030504020204"/>
              </a:rPr>
              <a:t> </a:t>
            </a:r>
            <a:r>
              <a:rPr sz="1250" spc="415" dirty="0">
                <a:latin typeface="Lucida Sans Unicode" panose="020B0602030504020204"/>
                <a:cs typeface="Lucida Sans Unicode" panose="020B0602030504020204"/>
              </a:rPr>
              <a:t>G</a:t>
            </a:r>
            <a:r>
              <a:rPr sz="1250" spc="45" dirty="0">
                <a:latin typeface="Lucida Sans Unicode" panose="020B0602030504020204"/>
                <a:cs typeface="Lucida Sans Unicode" panose="020B0602030504020204"/>
              </a:rPr>
              <a:t> </a:t>
            </a:r>
            <a:r>
              <a:rPr sz="1250" spc="405" dirty="0">
                <a:latin typeface="Lucida Sans Unicode" panose="020B0602030504020204"/>
                <a:cs typeface="Lucida Sans Unicode" panose="020B0602030504020204"/>
              </a:rPr>
              <a:t>E	</a:t>
            </a:r>
            <a:r>
              <a:rPr sz="1250" spc="370" dirty="0">
                <a:latin typeface="Lucida Sans Unicode" panose="020B0602030504020204"/>
                <a:cs typeface="Lucida Sans Unicode" panose="020B0602030504020204"/>
              </a:rPr>
              <a:t>F</a:t>
            </a:r>
            <a:r>
              <a:rPr sz="1250" spc="40" dirty="0">
                <a:latin typeface="Lucida Sans Unicode" panose="020B0602030504020204"/>
                <a:cs typeface="Lucida Sans Unicode" panose="020B0602030504020204"/>
              </a:rPr>
              <a:t> </a:t>
            </a:r>
            <a:r>
              <a:rPr sz="1250" spc="405" dirty="0">
                <a:latin typeface="Lucida Sans Unicode" panose="020B0602030504020204"/>
                <a:cs typeface="Lucida Sans Unicode" panose="020B0602030504020204"/>
              </a:rPr>
              <a:t>E</a:t>
            </a:r>
            <a:r>
              <a:rPr sz="1250" spc="45" dirty="0">
                <a:latin typeface="Lucida Sans Unicode" panose="020B0602030504020204"/>
                <a:cs typeface="Lucida Sans Unicode" panose="020B0602030504020204"/>
              </a:rPr>
              <a:t> </a:t>
            </a:r>
            <a:r>
              <a:rPr sz="1250" spc="275" dirty="0">
                <a:latin typeface="Lucida Sans Unicode" panose="020B0602030504020204"/>
                <a:cs typeface="Lucida Sans Unicode" panose="020B0602030504020204"/>
              </a:rPr>
              <a:t>A</a:t>
            </a:r>
            <a:r>
              <a:rPr sz="1250" spc="40"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45" dirty="0">
                <a:latin typeface="Lucida Sans Unicode" panose="020B0602030504020204"/>
                <a:cs typeface="Lucida Sans Unicode" panose="020B0602030504020204"/>
              </a:rPr>
              <a:t> </a:t>
            </a:r>
            <a:r>
              <a:rPr sz="1250" spc="315" dirty="0">
                <a:latin typeface="Lucida Sans Unicode" panose="020B0602030504020204"/>
                <a:cs typeface="Lucida Sans Unicode" panose="020B0602030504020204"/>
              </a:rPr>
              <a:t>U</a:t>
            </a:r>
            <a:r>
              <a:rPr sz="1250" spc="40" dirty="0">
                <a:latin typeface="Lucida Sans Unicode" panose="020B0602030504020204"/>
                <a:cs typeface="Lucida Sans Unicode" panose="020B0602030504020204"/>
              </a:rPr>
              <a:t> </a:t>
            </a:r>
            <a:r>
              <a:rPr sz="1250" spc="270" dirty="0">
                <a:latin typeface="Lucida Sans Unicode" panose="020B0602030504020204"/>
                <a:cs typeface="Lucida Sans Unicode" panose="020B0602030504020204"/>
              </a:rPr>
              <a:t>R</a:t>
            </a:r>
            <a:r>
              <a:rPr sz="1250" spc="40" dirty="0">
                <a:latin typeface="Lucida Sans Unicode" panose="020B0602030504020204"/>
                <a:cs typeface="Lucida Sans Unicode" panose="020B0602030504020204"/>
              </a:rPr>
              <a:t> </a:t>
            </a:r>
            <a:r>
              <a:rPr sz="1250" spc="405" dirty="0">
                <a:latin typeface="Lucida Sans Unicode" panose="020B0602030504020204"/>
                <a:cs typeface="Lucida Sans Unicode" panose="020B0602030504020204"/>
              </a:rPr>
              <a:t>E	</a:t>
            </a:r>
            <a:r>
              <a:rPr sz="1250" spc="295" dirty="0">
                <a:latin typeface="Lucida Sans Unicode" panose="020B0602030504020204"/>
                <a:cs typeface="Lucida Sans Unicode" panose="020B0602030504020204"/>
              </a:rPr>
              <a:t>S</a:t>
            </a:r>
            <a:r>
              <a:rPr sz="1250" spc="10" dirty="0">
                <a:latin typeface="Lucida Sans Unicode" panose="020B0602030504020204"/>
                <a:cs typeface="Lucida Sans Unicode" panose="020B0602030504020204"/>
              </a:rPr>
              <a:t> </a:t>
            </a:r>
            <a:r>
              <a:rPr sz="1250" spc="405" dirty="0">
                <a:latin typeface="Lucida Sans Unicode" panose="020B0602030504020204"/>
                <a:cs typeface="Lucida Sans Unicode" panose="020B0602030504020204"/>
              </a:rPr>
              <a:t>E</a:t>
            </a:r>
            <a:r>
              <a:rPr sz="1250" spc="10"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endParaRPr sz="1250">
              <a:latin typeface="Lucida Sans Unicode" panose="020B0602030504020204"/>
              <a:cs typeface="Lucida Sans Unicode" panose="020B0602030504020204"/>
            </a:endParaRPr>
          </a:p>
          <a:p>
            <a:pPr>
              <a:lnSpc>
                <a:spcPct val="100000"/>
              </a:lnSpc>
              <a:spcBef>
                <a:spcPts val="55"/>
              </a:spcBef>
            </a:pPr>
            <a:endParaRPr sz="1850">
              <a:latin typeface="Lucida Sans Unicode" panose="020B0602030504020204"/>
              <a:cs typeface="Lucida Sans Unicode" panose="020B0602030504020204"/>
            </a:endParaRPr>
          </a:p>
          <a:p>
            <a:pPr marL="12700">
              <a:lnSpc>
                <a:spcPct val="100000"/>
              </a:lnSpc>
              <a:spcBef>
                <a:spcPts val="5"/>
              </a:spcBef>
            </a:pPr>
            <a:r>
              <a:rPr sz="3000" spc="30" dirty="0">
                <a:latin typeface="Trebuchet MS" panose="020B0603020202020204"/>
                <a:cs typeface="Trebuchet MS" panose="020B0603020202020204"/>
              </a:rPr>
              <a:t>Instagram</a:t>
            </a:r>
            <a:r>
              <a:rPr sz="3000" spc="-125" dirty="0">
                <a:latin typeface="Trebuchet MS" panose="020B0603020202020204"/>
                <a:cs typeface="Trebuchet MS" panose="020B0603020202020204"/>
              </a:rPr>
              <a:t> </a:t>
            </a:r>
            <a:r>
              <a:rPr sz="3000" dirty="0">
                <a:latin typeface="Trebuchet MS" panose="020B0603020202020204"/>
                <a:cs typeface="Trebuchet MS" panose="020B0603020202020204"/>
              </a:rPr>
              <a:t>clone</a:t>
            </a:r>
            <a:r>
              <a:rPr sz="3000" spc="-120" dirty="0">
                <a:latin typeface="Trebuchet MS" panose="020B0603020202020204"/>
                <a:cs typeface="Trebuchet MS" panose="020B0603020202020204"/>
              </a:rPr>
              <a:t> </a:t>
            </a:r>
            <a:r>
              <a:rPr sz="3000" dirty="0">
                <a:latin typeface="Trebuchet MS" panose="020B0603020202020204"/>
                <a:cs typeface="Trebuchet MS" panose="020B0603020202020204"/>
              </a:rPr>
              <a:t>is</a:t>
            </a:r>
            <a:r>
              <a:rPr sz="3000" spc="-120" dirty="0">
                <a:latin typeface="Trebuchet MS" panose="020B0603020202020204"/>
                <a:cs typeface="Trebuchet MS" panose="020B0603020202020204"/>
              </a:rPr>
              <a:t> </a:t>
            </a:r>
            <a:r>
              <a:rPr sz="3000" spc="10" dirty="0">
                <a:latin typeface="Trebuchet MS" panose="020B0603020202020204"/>
                <a:cs typeface="Trebuchet MS" panose="020B0603020202020204"/>
              </a:rPr>
              <a:t>a</a:t>
            </a:r>
            <a:r>
              <a:rPr sz="3000" spc="-125" dirty="0">
                <a:latin typeface="Trebuchet MS" panose="020B0603020202020204"/>
                <a:cs typeface="Trebuchet MS" panose="020B0603020202020204"/>
              </a:rPr>
              <a:t> </a:t>
            </a:r>
            <a:r>
              <a:rPr sz="3000" spc="-65" dirty="0">
                <a:latin typeface="Trebuchet MS" panose="020B0603020202020204"/>
                <a:cs typeface="Trebuchet MS" panose="020B0603020202020204"/>
              </a:rPr>
              <a:t>white-label</a:t>
            </a:r>
            <a:r>
              <a:rPr sz="3000" spc="-120" dirty="0">
                <a:latin typeface="Trebuchet MS" panose="020B0603020202020204"/>
                <a:cs typeface="Trebuchet MS" panose="020B0603020202020204"/>
              </a:rPr>
              <a:t> </a:t>
            </a:r>
            <a:r>
              <a:rPr sz="3000" spc="-20" dirty="0">
                <a:latin typeface="Trebuchet MS" panose="020B0603020202020204"/>
                <a:cs typeface="Trebuchet MS" panose="020B0603020202020204"/>
              </a:rPr>
              <a:t>social</a:t>
            </a:r>
            <a:r>
              <a:rPr sz="3000" spc="-120" dirty="0">
                <a:latin typeface="Trebuchet MS" panose="020B0603020202020204"/>
                <a:cs typeface="Trebuchet MS" panose="020B0603020202020204"/>
              </a:rPr>
              <a:t> </a:t>
            </a:r>
            <a:r>
              <a:rPr sz="3000" spc="20" dirty="0">
                <a:latin typeface="Trebuchet MS" panose="020B0603020202020204"/>
                <a:cs typeface="Trebuchet MS" panose="020B0603020202020204"/>
              </a:rPr>
              <a:t>media</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solution</a:t>
            </a:r>
            <a:endParaRPr sz="3000">
              <a:latin typeface="Trebuchet MS" panose="020B0603020202020204"/>
              <a:cs typeface="Trebuchet MS" panose="020B0603020202020204"/>
            </a:endParaRPr>
          </a:p>
          <a:p>
            <a:pPr marL="12700" marR="5080">
              <a:lnSpc>
                <a:spcPts val="4200"/>
              </a:lnSpc>
              <a:spcBef>
                <a:spcPts val="240"/>
              </a:spcBef>
            </a:pPr>
            <a:r>
              <a:rPr sz="3000" spc="-60" dirty="0">
                <a:latin typeface="Trebuchet MS" panose="020B0603020202020204"/>
                <a:cs typeface="Trebuchet MS" panose="020B0603020202020204"/>
              </a:rPr>
              <a:t>that</a:t>
            </a:r>
            <a:r>
              <a:rPr sz="3000" spc="-125" dirty="0">
                <a:latin typeface="Trebuchet MS" panose="020B0603020202020204"/>
                <a:cs typeface="Trebuchet MS" panose="020B0603020202020204"/>
              </a:rPr>
              <a:t> </a:t>
            </a:r>
            <a:r>
              <a:rPr sz="3000" dirty="0">
                <a:latin typeface="Trebuchet MS" panose="020B0603020202020204"/>
                <a:cs typeface="Trebuchet MS" panose="020B0603020202020204"/>
              </a:rPr>
              <a:t>is</a:t>
            </a:r>
            <a:r>
              <a:rPr sz="3000" spc="-125" dirty="0">
                <a:latin typeface="Trebuchet MS" panose="020B0603020202020204"/>
                <a:cs typeface="Trebuchet MS" panose="020B0603020202020204"/>
              </a:rPr>
              <a:t> </a:t>
            </a:r>
            <a:r>
              <a:rPr sz="3000" spc="-50" dirty="0">
                <a:latin typeface="Trebuchet MS" panose="020B0603020202020204"/>
                <a:cs typeface="Trebuchet MS" panose="020B0603020202020204"/>
              </a:rPr>
              <a:t>readily</a:t>
            </a:r>
            <a:r>
              <a:rPr sz="3000" spc="-125" dirty="0">
                <a:latin typeface="Trebuchet MS" panose="020B0603020202020204"/>
                <a:cs typeface="Trebuchet MS" panose="020B0603020202020204"/>
              </a:rPr>
              <a:t> </a:t>
            </a:r>
            <a:r>
              <a:rPr sz="3000" spc="-60" dirty="0">
                <a:latin typeface="Trebuchet MS" panose="020B0603020202020204"/>
                <a:cs typeface="Trebuchet MS" panose="020B0603020202020204"/>
              </a:rPr>
              <a:t>available</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for</a:t>
            </a:r>
            <a:r>
              <a:rPr sz="3000" spc="-125" dirty="0">
                <a:latin typeface="Trebuchet MS" panose="020B0603020202020204"/>
                <a:cs typeface="Trebuchet MS" panose="020B0603020202020204"/>
              </a:rPr>
              <a:t> </a:t>
            </a:r>
            <a:r>
              <a:rPr sz="3000" spc="5" dirty="0">
                <a:latin typeface="Trebuchet MS" panose="020B0603020202020204"/>
                <a:cs typeface="Trebuchet MS" panose="020B0603020202020204"/>
              </a:rPr>
              <a:t>customization</a:t>
            </a:r>
            <a:r>
              <a:rPr sz="3000" spc="-125" dirty="0">
                <a:latin typeface="Trebuchet MS" panose="020B0603020202020204"/>
                <a:cs typeface="Trebuchet MS" panose="020B0603020202020204"/>
              </a:rPr>
              <a:t> </a:t>
            </a:r>
            <a:r>
              <a:rPr sz="3000" spc="85" dirty="0">
                <a:latin typeface="Trebuchet MS" panose="020B0603020202020204"/>
                <a:cs typeface="Trebuchet MS" panose="020B0603020202020204"/>
              </a:rPr>
              <a:t>and</a:t>
            </a:r>
            <a:r>
              <a:rPr sz="3000" spc="-125" dirty="0">
                <a:latin typeface="Trebuchet MS" panose="020B0603020202020204"/>
                <a:cs typeface="Trebuchet MS" panose="020B0603020202020204"/>
              </a:rPr>
              <a:t> </a:t>
            </a:r>
            <a:r>
              <a:rPr sz="3000" spc="-40" dirty="0">
                <a:latin typeface="Trebuchet MS" panose="020B0603020202020204"/>
                <a:cs typeface="Trebuchet MS" panose="020B0603020202020204"/>
              </a:rPr>
              <a:t>launch.</a:t>
            </a:r>
            <a:r>
              <a:rPr sz="3000" spc="-125" dirty="0">
                <a:latin typeface="Trebuchet MS" panose="020B0603020202020204"/>
                <a:cs typeface="Trebuchet MS" panose="020B0603020202020204"/>
              </a:rPr>
              <a:t> </a:t>
            </a:r>
            <a:r>
              <a:rPr sz="3000" spc="-135" dirty="0">
                <a:latin typeface="Trebuchet MS" panose="020B0603020202020204"/>
                <a:cs typeface="Trebuchet MS" panose="020B0603020202020204"/>
              </a:rPr>
              <a:t>It </a:t>
            </a:r>
            <a:r>
              <a:rPr sz="3000" spc="-885" dirty="0">
                <a:latin typeface="Trebuchet MS" panose="020B0603020202020204"/>
                <a:cs typeface="Trebuchet MS" panose="020B0603020202020204"/>
              </a:rPr>
              <a:t> </a:t>
            </a:r>
            <a:r>
              <a:rPr sz="3000" dirty="0">
                <a:latin typeface="Trebuchet MS" panose="020B0603020202020204"/>
                <a:cs typeface="Trebuchet MS" panose="020B0603020202020204"/>
              </a:rPr>
              <a:t>is</a:t>
            </a:r>
            <a:r>
              <a:rPr sz="3000" spc="-130" dirty="0">
                <a:latin typeface="Trebuchet MS" panose="020B0603020202020204"/>
                <a:cs typeface="Trebuchet MS" panose="020B0603020202020204"/>
              </a:rPr>
              <a:t> </a:t>
            </a:r>
            <a:r>
              <a:rPr sz="3000" spc="70" dirty="0">
                <a:latin typeface="Trebuchet MS" panose="020B0603020202020204"/>
                <a:cs typeface="Trebuchet MS" panose="020B0603020202020204"/>
              </a:rPr>
              <a:t>an</a:t>
            </a:r>
            <a:r>
              <a:rPr sz="3000" spc="-125" dirty="0">
                <a:latin typeface="Trebuchet MS" panose="020B0603020202020204"/>
                <a:cs typeface="Trebuchet MS" panose="020B0603020202020204"/>
              </a:rPr>
              <a:t> </a:t>
            </a:r>
            <a:r>
              <a:rPr sz="3000" spc="-60" dirty="0">
                <a:latin typeface="Trebuchet MS" panose="020B0603020202020204"/>
                <a:cs typeface="Trebuchet MS" panose="020B0603020202020204"/>
              </a:rPr>
              <a:t>excellent</a:t>
            </a:r>
            <a:r>
              <a:rPr sz="3000" spc="-125" dirty="0">
                <a:latin typeface="Trebuchet MS" panose="020B0603020202020204"/>
                <a:cs typeface="Trebuchet MS" panose="020B0603020202020204"/>
              </a:rPr>
              <a:t> </a:t>
            </a:r>
            <a:r>
              <a:rPr sz="3000" spc="25" dirty="0">
                <a:latin typeface="Trebuchet MS" panose="020B0603020202020204"/>
                <a:cs typeface="Trebuchet MS" panose="020B0603020202020204"/>
              </a:rPr>
              <a:t>option</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for</a:t>
            </a:r>
            <a:r>
              <a:rPr sz="3000" spc="-130" dirty="0">
                <a:latin typeface="Trebuchet MS" panose="020B0603020202020204"/>
                <a:cs typeface="Trebuchet MS" panose="020B0603020202020204"/>
              </a:rPr>
              <a:t> </a:t>
            </a:r>
            <a:r>
              <a:rPr sz="3000" spc="95" dirty="0">
                <a:latin typeface="Trebuchet MS" panose="020B0603020202020204"/>
                <a:cs typeface="Trebuchet MS" panose="020B0603020202020204"/>
              </a:rPr>
              <a:t>businesses</a:t>
            </a:r>
            <a:r>
              <a:rPr sz="3000" spc="-125" dirty="0">
                <a:latin typeface="Trebuchet MS" panose="020B0603020202020204"/>
                <a:cs typeface="Trebuchet MS" panose="020B0603020202020204"/>
              </a:rPr>
              <a:t> </a:t>
            </a:r>
            <a:r>
              <a:rPr sz="3000" spc="5" dirty="0">
                <a:latin typeface="Trebuchet MS" panose="020B0603020202020204"/>
                <a:cs typeface="Trebuchet MS" panose="020B0603020202020204"/>
              </a:rPr>
              <a:t>looking</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to</a:t>
            </a:r>
            <a:r>
              <a:rPr sz="3000" spc="-125" dirty="0">
                <a:latin typeface="Trebuchet MS" panose="020B0603020202020204"/>
                <a:cs typeface="Trebuchet MS" panose="020B0603020202020204"/>
              </a:rPr>
              <a:t> </a:t>
            </a:r>
            <a:r>
              <a:rPr sz="3000" spc="-30" dirty="0">
                <a:latin typeface="Trebuchet MS" panose="020B0603020202020204"/>
                <a:cs typeface="Trebuchet MS" panose="020B0603020202020204"/>
              </a:rPr>
              <a:t>foray</a:t>
            </a:r>
            <a:endParaRPr sz="3000">
              <a:latin typeface="Trebuchet MS" panose="020B0603020202020204"/>
              <a:cs typeface="Trebuchet MS" panose="020B0603020202020204"/>
            </a:endParaRPr>
          </a:p>
          <a:p>
            <a:pPr marL="12700">
              <a:lnSpc>
                <a:spcPct val="100000"/>
              </a:lnSpc>
              <a:spcBef>
                <a:spcPts val="360"/>
              </a:spcBef>
            </a:pPr>
            <a:r>
              <a:rPr sz="3000" spc="-25" dirty="0">
                <a:latin typeface="Trebuchet MS" panose="020B0603020202020204"/>
                <a:cs typeface="Trebuchet MS" panose="020B0603020202020204"/>
              </a:rPr>
              <a:t>into</a:t>
            </a:r>
            <a:r>
              <a:rPr sz="3000" spc="-125" dirty="0">
                <a:latin typeface="Trebuchet MS" panose="020B0603020202020204"/>
                <a:cs typeface="Trebuchet MS" panose="020B0603020202020204"/>
              </a:rPr>
              <a:t> </a:t>
            </a:r>
            <a:r>
              <a:rPr sz="3000" spc="-15" dirty="0">
                <a:latin typeface="Trebuchet MS" panose="020B0603020202020204"/>
                <a:cs typeface="Trebuchet MS" panose="020B0603020202020204"/>
              </a:rPr>
              <a:t>the</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social</a:t>
            </a:r>
            <a:r>
              <a:rPr sz="3000" spc="-120" dirty="0">
                <a:latin typeface="Trebuchet MS" panose="020B0603020202020204"/>
                <a:cs typeface="Trebuchet MS" panose="020B0603020202020204"/>
              </a:rPr>
              <a:t> </a:t>
            </a:r>
            <a:r>
              <a:rPr sz="3000" spc="20" dirty="0">
                <a:latin typeface="Trebuchet MS" panose="020B0603020202020204"/>
                <a:cs typeface="Trebuchet MS" panose="020B0603020202020204"/>
              </a:rPr>
              <a:t>media</a:t>
            </a:r>
            <a:r>
              <a:rPr sz="3000" spc="-125" dirty="0">
                <a:latin typeface="Trebuchet MS" panose="020B0603020202020204"/>
                <a:cs typeface="Trebuchet MS" panose="020B0603020202020204"/>
              </a:rPr>
              <a:t> </a:t>
            </a:r>
            <a:r>
              <a:rPr sz="3000" spc="80" dirty="0">
                <a:latin typeface="Trebuchet MS" panose="020B0603020202020204"/>
                <a:cs typeface="Trebuchet MS" panose="020B0603020202020204"/>
              </a:rPr>
              <a:t>app</a:t>
            </a:r>
            <a:r>
              <a:rPr sz="3000" spc="-125" dirty="0">
                <a:latin typeface="Trebuchet MS" panose="020B0603020202020204"/>
                <a:cs typeface="Trebuchet MS" panose="020B0603020202020204"/>
              </a:rPr>
              <a:t> </a:t>
            </a:r>
            <a:r>
              <a:rPr sz="3000" spc="-15" dirty="0">
                <a:latin typeface="Trebuchet MS" panose="020B0603020202020204"/>
                <a:cs typeface="Trebuchet MS" panose="020B0603020202020204"/>
              </a:rPr>
              <a:t>market</a:t>
            </a:r>
            <a:r>
              <a:rPr sz="3000" spc="-120" dirty="0">
                <a:latin typeface="Trebuchet MS" panose="020B0603020202020204"/>
                <a:cs typeface="Trebuchet MS" panose="020B0603020202020204"/>
              </a:rPr>
              <a:t> </a:t>
            </a:r>
            <a:r>
              <a:rPr sz="3000" spc="-25" dirty="0">
                <a:latin typeface="Trebuchet MS" panose="020B0603020202020204"/>
                <a:cs typeface="Trebuchet MS" panose="020B0603020202020204"/>
              </a:rPr>
              <a:t>in</a:t>
            </a:r>
            <a:r>
              <a:rPr sz="3000" spc="-125" dirty="0">
                <a:latin typeface="Trebuchet MS" panose="020B0603020202020204"/>
                <a:cs typeface="Trebuchet MS" panose="020B0603020202020204"/>
              </a:rPr>
              <a:t> </a:t>
            </a:r>
            <a:r>
              <a:rPr sz="3000" spc="-15" dirty="0">
                <a:latin typeface="Trebuchet MS" panose="020B0603020202020204"/>
                <a:cs typeface="Trebuchet MS" panose="020B0603020202020204"/>
              </a:rPr>
              <a:t>the</a:t>
            </a:r>
            <a:r>
              <a:rPr sz="3000" spc="-120" dirty="0">
                <a:latin typeface="Trebuchet MS" panose="020B0603020202020204"/>
                <a:cs typeface="Trebuchet MS" panose="020B0603020202020204"/>
              </a:rPr>
              <a:t> </a:t>
            </a:r>
            <a:r>
              <a:rPr sz="3000" spc="35" dirty="0">
                <a:latin typeface="Trebuchet MS" panose="020B0603020202020204"/>
                <a:cs typeface="Trebuchet MS" panose="020B0603020202020204"/>
              </a:rPr>
              <a:t>near</a:t>
            </a:r>
            <a:r>
              <a:rPr sz="3000" spc="-125" dirty="0">
                <a:latin typeface="Trebuchet MS" panose="020B0603020202020204"/>
                <a:cs typeface="Trebuchet MS" panose="020B0603020202020204"/>
              </a:rPr>
              <a:t> </a:t>
            </a:r>
            <a:r>
              <a:rPr sz="3000" spc="-75" dirty="0">
                <a:latin typeface="Trebuchet MS" panose="020B0603020202020204"/>
                <a:cs typeface="Trebuchet MS" panose="020B0603020202020204"/>
              </a:rPr>
              <a:t>future.</a:t>
            </a:r>
            <a:endParaRPr sz="3000">
              <a:latin typeface="Trebuchet MS" panose="020B0603020202020204"/>
              <a:cs typeface="Trebuchet MS" panose="020B0603020202020204"/>
            </a:endParaRPr>
          </a:p>
          <a:p>
            <a:pPr marL="12700" marR="1257935">
              <a:lnSpc>
                <a:spcPts val="4200"/>
              </a:lnSpc>
              <a:spcBef>
                <a:spcPts val="100"/>
              </a:spcBef>
            </a:pPr>
            <a:r>
              <a:rPr sz="3000" spc="130" dirty="0">
                <a:latin typeface="Trebuchet MS" panose="020B0603020202020204"/>
                <a:cs typeface="Trebuchet MS" panose="020B0603020202020204"/>
              </a:rPr>
              <a:t>Our</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solution</a:t>
            </a:r>
            <a:r>
              <a:rPr sz="3000" spc="-125" dirty="0">
                <a:latin typeface="Trebuchet MS" panose="020B0603020202020204"/>
                <a:cs typeface="Trebuchet MS" panose="020B0603020202020204"/>
              </a:rPr>
              <a:t> </a:t>
            </a:r>
            <a:r>
              <a:rPr sz="3000" dirty="0">
                <a:latin typeface="Trebuchet MS" panose="020B0603020202020204"/>
                <a:cs typeface="Trebuchet MS" panose="020B0603020202020204"/>
              </a:rPr>
              <a:t>is</a:t>
            </a:r>
            <a:r>
              <a:rPr sz="3000" spc="-125" dirty="0">
                <a:latin typeface="Trebuchet MS" panose="020B0603020202020204"/>
                <a:cs typeface="Trebuchet MS" panose="020B0603020202020204"/>
              </a:rPr>
              <a:t> </a:t>
            </a:r>
            <a:r>
              <a:rPr sz="3000" spc="10" dirty="0">
                <a:latin typeface="Trebuchet MS" panose="020B0603020202020204"/>
                <a:cs typeface="Trebuchet MS" panose="020B0603020202020204"/>
              </a:rPr>
              <a:t>pre-packed</a:t>
            </a:r>
            <a:r>
              <a:rPr sz="3000" spc="-125" dirty="0">
                <a:latin typeface="Trebuchet MS" panose="020B0603020202020204"/>
                <a:cs typeface="Trebuchet MS" panose="020B0603020202020204"/>
              </a:rPr>
              <a:t> </a:t>
            </a:r>
            <a:r>
              <a:rPr sz="3000" spc="-75" dirty="0">
                <a:latin typeface="Trebuchet MS" panose="020B0603020202020204"/>
                <a:cs typeface="Trebuchet MS" panose="020B0603020202020204"/>
              </a:rPr>
              <a:t>with</a:t>
            </a:r>
            <a:r>
              <a:rPr sz="3000" spc="-125" dirty="0">
                <a:latin typeface="Trebuchet MS" panose="020B0603020202020204"/>
                <a:cs typeface="Trebuchet MS" panose="020B0603020202020204"/>
              </a:rPr>
              <a:t> </a:t>
            </a:r>
            <a:r>
              <a:rPr sz="3000" spc="-135" dirty="0">
                <a:latin typeface="Trebuchet MS" panose="020B0603020202020204"/>
                <a:cs typeface="Trebuchet MS" panose="020B0603020202020204"/>
              </a:rPr>
              <a:t>all</a:t>
            </a:r>
            <a:r>
              <a:rPr sz="3000" spc="-125" dirty="0">
                <a:latin typeface="Trebuchet MS" panose="020B0603020202020204"/>
                <a:cs typeface="Trebuchet MS" panose="020B0603020202020204"/>
              </a:rPr>
              <a:t> </a:t>
            </a:r>
            <a:r>
              <a:rPr sz="3000" spc="-10" dirty="0">
                <a:latin typeface="Trebuchet MS" panose="020B0603020202020204"/>
                <a:cs typeface="Trebuchet MS" panose="020B0603020202020204"/>
              </a:rPr>
              <a:t>features</a:t>
            </a:r>
            <a:r>
              <a:rPr sz="3000" spc="-125" dirty="0">
                <a:latin typeface="Trebuchet MS" panose="020B0603020202020204"/>
                <a:cs typeface="Trebuchet MS" panose="020B0603020202020204"/>
              </a:rPr>
              <a:t> </a:t>
            </a:r>
            <a:r>
              <a:rPr sz="3000" spc="70" dirty="0">
                <a:latin typeface="Trebuchet MS" panose="020B0603020202020204"/>
                <a:cs typeface="Trebuchet MS" panose="020B0603020202020204"/>
              </a:rPr>
              <a:t>and  </a:t>
            </a:r>
            <a:r>
              <a:rPr sz="3000" spc="-90" dirty="0">
                <a:latin typeface="Trebuchet MS" panose="020B0603020202020204"/>
                <a:cs typeface="Trebuchet MS" panose="020B0603020202020204"/>
              </a:rPr>
              <a:t>functionality,</a:t>
            </a:r>
            <a:r>
              <a:rPr sz="3000" spc="-125" dirty="0">
                <a:latin typeface="Trebuchet MS" panose="020B0603020202020204"/>
                <a:cs typeface="Trebuchet MS" panose="020B0603020202020204"/>
              </a:rPr>
              <a:t> </a:t>
            </a:r>
            <a:r>
              <a:rPr sz="3000" spc="-30" dirty="0">
                <a:latin typeface="Trebuchet MS" panose="020B0603020202020204"/>
                <a:cs typeface="Trebuchet MS" panose="020B0603020202020204"/>
              </a:rPr>
              <a:t>similar</a:t>
            </a:r>
            <a:r>
              <a:rPr sz="3000" spc="-125" dirty="0">
                <a:latin typeface="Trebuchet MS" panose="020B0603020202020204"/>
                <a:cs typeface="Trebuchet MS" panose="020B0603020202020204"/>
              </a:rPr>
              <a:t> </a:t>
            </a:r>
            <a:r>
              <a:rPr sz="3000" spc="-20" dirty="0">
                <a:latin typeface="Trebuchet MS" panose="020B0603020202020204"/>
                <a:cs typeface="Trebuchet MS" panose="020B0603020202020204"/>
              </a:rPr>
              <a:t>to</a:t>
            </a:r>
            <a:r>
              <a:rPr sz="3000" spc="-125" dirty="0">
                <a:latin typeface="Trebuchet MS" panose="020B0603020202020204"/>
                <a:cs typeface="Trebuchet MS" panose="020B0603020202020204"/>
              </a:rPr>
              <a:t> </a:t>
            </a:r>
            <a:r>
              <a:rPr sz="3000" spc="-15" dirty="0">
                <a:latin typeface="Trebuchet MS" panose="020B0603020202020204"/>
                <a:cs typeface="Trebuchet MS" panose="020B0603020202020204"/>
              </a:rPr>
              <a:t>the</a:t>
            </a:r>
            <a:r>
              <a:rPr sz="3000" spc="-125" dirty="0">
                <a:latin typeface="Trebuchet MS" panose="020B0603020202020204"/>
                <a:cs typeface="Trebuchet MS" panose="020B0603020202020204"/>
              </a:rPr>
              <a:t> </a:t>
            </a:r>
            <a:r>
              <a:rPr sz="3000" spc="30" dirty="0">
                <a:latin typeface="Trebuchet MS" panose="020B0603020202020204"/>
                <a:cs typeface="Trebuchet MS" panose="020B0603020202020204"/>
              </a:rPr>
              <a:t>Instagram</a:t>
            </a:r>
            <a:r>
              <a:rPr sz="3000" spc="-125" dirty="0">
                <a:latin typeface="Trebuchet MS" panose="020B0603020202020204"/>
                <a:cs typeface="Trebuchet MS" panose="020B0603020202020204"/>
              </a:rPr>
              <a:t> </a:t>
            </a:r>
            <a:r>
              <a:rPr sz="3000" spc="-40" dirty="0">
                <a:latin typeface="Trebuchet MS" panose="020B0603020202020204"/>
                <a:cs typeface="Trebuchet MS" panose="020B0603020202020204"/>
              </a:rPr>
              <a:t>app.</a:t>
            </a:r>
            <a:endParaRPr sz="3000">
              <a:latin typeface="Trebuchet MS" panose="020B0603020202020204"/>
              <a:cs typeface="Trebuchet MS" panose="020B0603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638" y="7124779"/>
            <a:ext cx="18289905" cy="3163570"/>
            <a:chOff x="-1638" y="7124779"/>
            <a:chExt cx="18289905" cy="3163570"/>
          </a:xfrm>
        </p:grpSpPr>
        <p:sp>
          <p:nvSpPr>
            <p:cNvPr id="3" name="object 3"/>
            <p:cNvSpPr/>
            <p:nvPr/>
          </p:nvSpPr>
          <p:spPr>
            <a:xfrm>
              <a:off x="0" y="7125469"/>
              <a:ext cx="18288000" cy="3162300"/>
            </a:xfrm>
            <a:custGeom>
              <a:avLst/>
              <a:gdLst/>
              <a:ahLst/>
              <a:cxnLst/>
              <a:rect l="l" t="t" r="r" b="b"/>
              <a:pathLst>
                <a:path w="18288000" h="3162300">
                  <a:moveTo>
                    <a:pt x="18287998" y="3162299"/>
                  </a:moveTo>
                  <a:lnTo>
                    <a:pt x="0" y="3162299"/>
                  </a:lnTo>
                  <a:lnTo>
                    <a:pt x="0" y="0"/>
                  </a:lnTo>
                  <a:lnTo>
                    <a:pt x="18287998" y="0"/>
                  </a:lnTo>
                  <a:lnTo>
                    <a:pt x="18287998" y="3162299"/>
                  </a:lnTo>
                  <a:close/>
                </a:path>
              </a:pathLst>
            </a:custGeom>
            <a:solidFill>
              <a:srgbClr val="FF2032"/>
            </a:solidFill>
          </p:spPr>
          <p:txBody>
            <a:bodyPr wrap="square" lIns="0" tIns="0" rIns="0" bIns="0" rtlCol="0"/>
            <a:lstStyle/>
            <a:p>
              <a:endParaRPr/>
            </a:p>
          </p:txBody>
        </p:sp>
        <p:sp>
          <p:nvSpPr>
            <p:cNvPr id="4" name="object 4"/>
            <p:cNvSpPr/>
            <p:nvPr/>
          </p:nvSpPr>
          <p:spPr>
            <a:xfrm>
              <a:off x="-1638" y="7124779"/>
              <a:ext cx="10658475" cy="3143250"/>
            </a:xfrm>
            <a:custGeom>
              <a:avLst/>
              <a:gdLst/>
              <a:ahLst/>
              <a:cxnLst/>
              <a:rect l="l" t="t" r="r" b="b"/>
              <a:pathLst>
                <a:path w="10658475" h="3143250">
                  <a:moveTo>
                    <a:pt x="0" y="0"/>
                  </a:moveTo>
                  <a:lnTo>
                    <a:pt x="10658475" y="0"/>
                  </a:lnTo>
                  <a:lnTo>
                    <a:pt x="10611331" y="83502"/>
                  </a:lnTo>
                  <a:lnTo>
                    <a:pt x="10562920" y="166182"/>
                  </a:lnTo>
                  <a:lnTo>
                    <a:pt x="10513254" y="248027"/>
                  </a:lnTo>
                  <a:lnTo>
                    <a:pt x="10462348" y="329024"/>
                  </a:lnTo>
                  <a:lnTo>
                    <a:pt x="10410213" y="409159"/>
                  </a:lnTo>
                  <a:lnTo>
                    <a:pt x="10356864" y="488419"/>
                  </a:lnTo>
                  <a:lnTo>
                    <a:pt x="10302314" y="566790"/>
                  </a:lnTo>
                  <a:lnTo>
                    <a:pt x="10246575" y="644260"/>
                  </a:lnTo>
                  <a:lnTo>
                    <a:pt x="10189662" y="720816"/>
                  </a:lnTo>
                  <a:lnTo>
                    <a:pt x="10131586" y="796443"/>
                  </a:lnTo>
                  <a:lnTo>
                    <a:pt x="10072362" y="871130"/>
                  </a:lnTo>
                  <a:lnTo>
                    <a:pt x="10012002" y="944862"/>
                  </a:lnTo>
                  <a:lnTo>
                    <a:pt x="9950520" y="1017626"/>
                  </a:lnTo>
                  <a:lnTo>
                    <a:pt x="9887929" y="1089409"/>
                  </a:lnTo>
                  <a:lnTo>
                    <a:pt x="9824242" y="1160199"/>
                  </a:lnTo>
                  <a:lnTo>
                    <a:pt x="9759472" y="1229981"/>
                  </a:lnTo>
                  <a:lnTo>
                    <a:pt x="9693632" y="1298742"/>
                  </a:lnTo>
                  <a:lnTo>
                    <a:pt x="9626736" y="1366469"/>
                  </a:lnTo>
                  <a:lnTo>
                    <a:pt x="9558797" y="1433149"/>
                  </a:lnTo>
                  <a:lnTo>
                    <a:pt x="9489828" y="1498769"/>
                  </a:lnTo>
                  <a:lnTo>
                    <a:pt x="9419842" y="1563315"/>
                  </a:lnTo>
                  <a:lnTo>
                    <a:pt x="9348852" y="1626775"/>
                  </a:lnTo>
                  <a:lnTo>
                    <a:pt x="9276872" y="1689134"/>
                  </a:lnTo>
                  <a:lnTo>
                    <a:pt x="9203915" y="1750380"/>
                  </a:lnTo>
                  <a:lnTo>
                    <a:pt x="9129993" y="1810500"/>
                  </a:lnTo>
                  <a:lnTo>
                    <a:pt x="9055120" y="1869479"/>
                  </a:lnTo>
                  <a:lnTo>
                    <a:pt x="8979310" y="1927306"/>
                  </a:lnTo>
                  <a:lnTo>
                    <a:pt x="8902575" y="1983966"/>
                  </a:lnTo>
                  <a:lnTo>
                    <a:pt x="8824929" y="2039447"/>
                  </a:lnTo>
                  <a:lnTo>
                    <a:pt x="8746385" y="2093735"/>
                  </a:lnTo>
                  <a:lnTo>
                    <a:pt x="8666955" y="2146816"/>
                  </a:lnTo>
                  <a:lnTo>
                    <a:pt x="8586654" y="2198679"/>
                  </a:lnTo>
                  <a:lnTo>
                    <a:pt x="8505494" y="2249309"/>
                  </a:lnTo>
                  <a:lnTo>
                    <a:pt x="8423489" y="2298694"/>
                  </a:lnTo>
                  <a:lnTo>
                    <a:pt x="8340652" y="2346819"/>
                  </a:lnTo>
                  <a:lnTo>
                    <a:pt x="8256995" y="2393672"/>
                  </a:lnTo>
                  <a:lnTo>
                    <a:pt x="8172532" y="2439240"/>
                  </a:lnTo>
                  <a:lnTo>
                    <a:pt x="8087277" y="2483509"/>
                  </a:lnTo>
                  <a:lnTo>
                    <a:pt x="8001242" y="2526466"/>
                  </a:lnTo>
                  <a:lnTo>
                    <a:pt x="7914441" y="2568097"/>
                  </a:lnTo>
                  <a:lnTo>
                    <a:pt x="7826887" y="2608391"/>
                  </a:lnTo>
                  <a:lnTo>
                    <a:pt x="7738593" y="2647332"/>
                  </a:lnTo>
                  <a:lnTo>
                    <a:pt x="7649572" y="2684909"/>
                  </a:lnTo>
                  <a:lnTo>
                    <a:pt x="7559837" y="2721108"/>
                  </a:lnTo>
                  <a:lnTo>
                    <a:pt x="7469402" y="2755915"/>
                  </a:lnTo>
                  <a:lnTo>
                    <a:pt x="7378280" y="2789317"/>
                  </a:lnTo>
                  <a:lnTo>
                    <a:pt x="7286483" y="2821302"/>
                  </a:lnTo>
                  <a:lnTo>
                    <a:pt x="7194026" y="2851855"/>
                  </a:lnTo>
                  <a:lnTo>
                    <a:pt x="7100921" y="2880964"/>
                  </a:lnTo>
                  <a:lnTo>
                    <a:pt x="7007182" y="2908616"/>
                  </a:lnTo>
                  <a:lnTo>
                    <a:pt x="6912821" y="2934796"/>
                  </a:lnTo>
                  <a:lnTo>
                    <a:pt x="6817852" y="2959493"/>
                  </a:lnTo>
                  <a:lnTo>
                    <a:pt x="6722288" y="2982692"/>
                  </a:lnTo>
                  <a:lnTo>
                    <a:pt x="6626143" y="3004380"/>
                  </a:lnTo>
                  <a:lnTo>
                    <a:pt x="6529428" y="3024545"/>
                  </a:lnTo>
                  <a:lnTo>
                    <a:pt x="6432159" y="3043173"/>
                  </a:lnTo>
                  <a:lnTo>
                    <a:pt x="6334347" y="3060250"/>
                  </a:lnTo>
                  <a:lnTo>
                    <a:pt x="6236006" y="3075764"/>
                  </a:lnTo>
                  <a:lnTo>
                    <a:pt x="6137150" y="3089701"/>
                  </a:lnTo>
                  <a:lnTo>
                    <a:pt x="6037790" y="3102048"/>
                  </a:lnTo>
                  <a:lnTo>
                    <a:pt x="5937942" y="3112791"/>
                  </a:lnTo>
                  <a:lnTo>
                    <a:pt x="5837616" y="3121918"/>
                  </a:lnTo>
                  <a:lnTo>
                    <a:pt x="5736828" y="3129416"/>
                  </a:lnTo>
                  <a:lnTo>
                    <a:pt x="5635590" y="3135270"/>
                  </a:lnTo>
                  <a:lnTo>
                    <a:pt x="5533915" y="3139468"/>
                  </a:lnTo>
                  <a:lnTo>
                    <a:pt x="5431817" y="3141996"/>
                  </a:lnTo>
                  <a:lnTo>
                    <a:pt x="5329308" y="3142842"/>
                  </a:lnTo>
                  <a:lnTo>
                    <a:pt x="5226796" y="3141996"/>
                  </a:lnTo>
                  <a:lnTo>
                    <a:pt x="5124695" y="3139468"/>
                  </a:lnTo>
                  <a:lnTo>
                    <a:pt x="5023017" y="3135270"/>
                  </a:lnTo>
                  <a:lnTo>
                    <a:pt x="4921776" y="3129416"/>
                  </a:lnTo>
                  <a:lnTo>
                    <a:pt x="4820985" y="3121918"/>
                  </a:lnTo>
                  <a:lnTo>
                    <a:pt x="4720658" y="3112791"/>
                  </a:lnTo>
                  <a:lnTo>
                    <a:pt x="4620806" y="3102048"/>
                  </a:lnTo>
                  <a:lnTo>
                    <a:pt x="4521444" y="3089701"/>
                  </a:lnTo>
                  <a:lnTo>
                    <a:pt x="4422585" y="3075764"/>
                  </a:lnTo>
                  <a:lnTo>
                    <a:pt x="4324242" y="3060250"/>
                  </a:lnTo>
                  <a:lnTo>
                    <a:pt x="4226428" y="3043173"/>
                  </a:lnTo>
                  <a:lnTo>
                    <a:pt x="4129156" y="3024545"/>
                  </a:lnTo>
                  <a:lnTo>
                    <a:pt x="4032440" y="3004380"/>
                  </a:lnTo>
                  <a:lnTo>
                    <a:pt x="3936292" y="2982692"/>
                  </a:lnTo>
                  <a:lnTo>
                    <a:pt x="3840726" y="2959493"/>
                  </a:lnTo>
                  <a:lnTo>
                    <a:pt x="3745755" y="2934796"/>
                  </a:lnTo>
                  <a:lnTo>
                    <a:pt x="3651392" y="2908616"/>
                  </a:lnTo>
                  <a:lnTo>
                    <a:pt x="3557651" y="2880964"/>
                  </a:lnTo>
                  <a:lnTo>
                    <a:pt x="3464544" y="2851855"/>
                  </a:lnTo>
                  <a:lnTo>
                    <a:pt x="3372085" y="2821302"/>
                  </a:lnTo>
                  <a:lnTo>
                    <a:pt x="3280287" y="2789317"/>
                  </a:lnTo>
                  <a:lnTo>
                    <a:pt x="3189163" y="2755915"/>
                  </a:lnTo>
                  <a:lnTo>
                    <a:pt x="3098726" y="2721108"/>
                  </a:lnTo>
                  <a:lnTo>
                    <a:pt x="3008989" y="2684909"/>
                  </a:lnTo>
                  <a:lnTo>
                    <a:pt x="2919967" y="2647332"/>
                  </a:lnTo>
                  <a:lnTo>
                    <a:pt x="2831671" y="2608391"/>
                  </a:lnTo>
                  <a:lnTo>
                    <a:pt x="2744115" y="2568097"/>
                  </a:lnTo>
                  <a:lnTo>
                    <a:pt x="2657312" y="2526466"/>
                  </a:lnTo>
                  <a:lnTo>
                    <a:pt x="2571276" y="2483509"/>
                  </a:lnTo>
                  <a:lnTo>
                    <a:pt x="2486019" y="2439240"/>
                  </a:lnTo>
                  <a:lnTo>
                    <a:pt x="2401555" y="2393672"/>
                  </a:lnTo>
                  <a:lnTo>
                    <a:pt x="2317896" y="2346819"/>
                  </a:lnTo>
                  <a:lnTo>
                    <a:pt x="2235057" y="2298694"/>
                  </a:lnTo>
                  <a:lnTo>
                    <a:pt x="2153050" y="2249309"/>
                  </a:lnTo>
                  <a:lnTo>
                    <a:pt x="2071889" y="2198679"/>
                  </a:lnTo>
                  <a:lnTo>
                    <a:pt x="1991586" y="2146816"/>
                  </a:lnTo>
                  <a:lnTo>
                    <a:pt x="1912155" y="2093735"/>
                  </a:lnTo>
                  <a:lnTo>
                    <a:pt x="1833609" y="2039447"/>
                  </a:lnTo>
                  <a:lnTo>
                    <a:pt x="1755961" y="1983966"/>
                  </a:lnTo>
                  <a:lnTo>
                    <a:pt x="1679225" y="1927306"/>
                  </a:lnTo>
                  <a:lnTo>
                    <a:pt x="1603413" y="1869479"/>
                  </a:lnTo>
                  <a:lnTo>
                    <a:pt x="1528539" y="1810500"/>
                  </a:lnTo>
                  <a:lnTo>
                    <a:pt x="1454615" y="1750380"/>
                  </a:lnTo>
                  <a:lnTo>
                    <a:pt x="1381656" y="1689134"/>
                  </a:lnTo>
                  <a:lnTo>
                    <a:pt x="1309674" y="1626775"/>
                  </a:lnTo>
                  <a:lnTo>
                    <a:pt x="1238683" y="1563315"/>
                  </a:lnTo>
                  <a:lnTo>
                    <a:pt x="1168695" y="1498769"/>
                  </a:lnTo>
                  <a:lnTo>
                    <a:pt x="1099724" y="1433149"/>
                  </a:lnTo>
                  <a:lnTo>
                    <a:pt x="1031783" y="1366469"/>
                  </a:lnTo>
                  <a:lnTo>
                    <a:pt x="964885" y="1298742"/>
                  </a:lnTo>
                  <a:lnTo>
                    <a:pt x="899043" y="1229981"/>
                  </a:lnTo>
                  <a:lnTo>
                    <a:pt x="834271" y="1160199"/>
                  </a:lnTo>
                  <a:lnTo>
                    <a:pt x="770582" y="1089409"/>
                  </a:lnTo>
                  <a:lnTo>
                    <a:pt x="707989" y="1017626"/>
                  </a:lnTo>
                  <a:lnTo>
                    <a:pt x="646504" y="944862"/>
                  </a:lnTo>
                  <a:lnTo>
                    <a:pt x="586142" y="871130"/>
                  </a:lnTo>
                  <a:lnTo>
                    <a:pt x="526916" y="796443"/>
                  </a:lnTo>
                  <a:lnTo>
                    <a:pt x="468838" y="720816"/>
                  </a:lnTo>
                  <a:lnTo>
                    <a:pt x="411922" y="644260"/>
                  </a:lnTo>
                  <a:lnTo>
                    <a:pt x="356181" y="566790"/>
                  </a:lnTo>
                  <a:lnTo>
                    <a:pt x="301628" y="488419"/>
                  </a:lnTo>
                  <a:lnTo>
                    <a:pt x="248276" y="409159"/>
                  </a:lnTo>
                  <a:lnTo>
                    <a:pt x="196139" y="329024"/>
                  </a:lnTo>
                  <a:lnTo>
                    <a:pt x="145230" y="248027"/>
                  </a:lnTo>
                  <a:lnTo>
                    <a:pt x="95561" y="166182"/>
                  </a:lnTo>
                  <a:lnTo>
                    <a:pt x="47147" y="83502"/>
                  </a:lnTo>
                  <a:lnTo>
                    <a:pt x="0" y="0"/>
                  </a:lnTo>
                  <a:close/>
                </a:path>
              </a:pathLst>
            </a:custGeom>
            <a:solidFill>
              <a:srgbClr val="004FF5"/>
            </a:solidFill>
          </p:spPr>
          <p:txBody>
            <a:bodyPr wrap="square" lIns="0" tIns="0" rIns="0" bIns="0" rtlCol="0"/>
            <a:lstStyle/>
            <a:p>
              <a:endParaRPr/>
            </a:p>
          </p:txBody>
        </p:sp>
      </p:grpSp>
      <p:sp>
        <p:nvSpPr>
          <p:cNvPr id="5" name="object 5"/>
          <p:cNvSpPr/>
          <p:nvPr/>
        </p:nvSpPr>
        <p:spPr>
          <a:xfrm>
            <a:off x="16637448" y="1506944"/>
            <a:ext cx="538480" cy="60325"/>
          </a:xfrm>
          <a:custGeom>
            <a:avLst/>
            <a:gdLst/>
            <a:ahLst/>
            <a:cxnLst/>
            <a:rect l="l" t="t" r="r" b="b"/>
            <a:pathLst>
              <a:path w="538480" h="60325">
                <a:moveTo>
                  <a:pt x="538022" y="59780"/>
                </a:moveTo>
                <a:lnTo>
                  <a:pt x="0" y="59780"/>
                </a:lnTo>
                <a:lnTo>
                  <a:pt x="0" y="0"/>
                </a:lnTo>
                <a:lnTo>
                  <a:pt x="538022" y="0"/>
                </a:lnTo>
                <a:lnTo>
                  <a:pt x="538022" y="59780"/>
                </a:lnTo>
                <a:close/>
              </a:path>
            </a:pathLst>
          </a:custGeom>
          <a:solidFill>
            <a:srgbClr val="000000"/>
          </a:solidFill>
        </p:spPr>
        <p:txBody>
          <a:bodyPr wrap="square" lIns="0" tIns="0" rIns="0" bIns="0" rtlCol="0"/>
          <a:lstStyle/>
          <a:p>
            <a:endParaRPr/>
          </a:p>
        </p:txBody>
      </p:sp>
      <p:sp>
        <p:nvSpPr>
          <p:cNvPr id="6" name="object 6"/>
          <p:cNvSpPr/>
          <p:nvPr/>
        </p:nvSpPr>
        <p:spPr>
          <a:xfrm>
            <a:off x="16637448" y="1357493"/>
            <a:ext cx="538480" cy="60325"/>
          </a:xfrm>
          <a:custGeom>
            <a:avLst/>
            <a:gdLst/>
            <a:ahLst/>
            <a:cxnLst/>
            <a:rect l="l" t="t" r="r" b="b"/>
            <a:pathLst>
              <a:path w="538480" h="60325">
                <a:moveTo>
                  <a:pt x="538022" y="59780"/>
                </a:moveTo>
                <a:lnTo>
                  <a:pt x="0" y="59780"/>
                </a:lnTo>
                <a:lnTo>
                  <a:pt x="0" y="0"/>
                </a:lnTo>
                <a:lnTo>
                  <a:pt x="538022" y="0"/>
                </a:lnTo>
                <a:lnTo>
                  <a:pt x="538022" y="59780"/>
                </a:lnTo>
                <a:close/>
              </a:path>
            </a:pathLst>
          </a:custGeom>
          <a:solidFill>
            <a:srgbClr val="000000"/>
          </a:solidFill>
        </p:spPr>
        <p:txBody>
          <a:bodyPr wrap="square" lIns="0" tIns="0" rIns="0" bIns="0" rtlCol="0"/>
          <a:lstStyle/>
          <a:p>
            <a:endParaRPr/>
          </a:p>
        </p:txBody>
      </p:sp>
      <p:sp>
        <p:nvSpPr>
          <p:cNvPr id="7" name="object 7"/>
          <p:cNvSpPr/>
          <p:nvPr/>
        </p:nvSpPr>
        <p:spPr>
          <a:xfrm>
            <a:off x="16637448" y="1208042"/>
            <a:ext cx="538480" cy="60325"/>
          </a:xfrm>
          <a:custGeom>
            <a:avLst/>
            <a:gdLst/>
            <a:ahLst/>
            <a:cxnLst/>
            <a:rect l="l" t="t" r="r" b="b"/>
            <a:pathLst>
              <a:path w="538480" h="60325">
                <a:moveTo>
                  <a:pt x="538022" y="59780"/>
                </a:moveTo>
                <a:lnTo>
                  <a:pt x="0" y="59780"/>
                </a:lnTo>
                <a:lnTo>
                  <a:pt x="0" y="0"/>
                </a:lnTo>
                <a:lnTo>
                  <a:pt x="538022" y="0"/>
                </a:lnTo>
                <a:lnTo>
                  <a:pt x="538022" y="59780"/>
                </a:lnTo>
                <a:close/>
              </a:path>
            </a:pathLst>
          </a:custGeom>
          <a:solidFill>
            <a:srgbClr val="000000"/>
          </a:solidFill>
        </p:spPr>
        <p:txBody>
          <a:bodyPr wrap="square" lIns="0" tIns="0" rIns="0" bIns="0" rtlCol="0"/>
          <a:lstStyle/>
          <a:p>
            <a:endParaRPr/>
          </a:p>
        </p:txBody>
      </p:sp>
      <p:sp>
        <p:nvSpPr>
          <p:cNvPr id="8" name="object 8"/>
          <p:cNvSpPr/>
          <p:nvPr/>
        </p:nvSpPr>
        <p:spPr>
          <a:xfrm>
            <a:off x="10656849" y="7127171"/>
            <a:ext cx="4585970" cy="3160395"/>
          </a:xfrm>
          <a:custGeom>
            <a:avLst/>
            <a:gdLst/>
            <a:ahLst/>
            <a:cxnLst/>
            <a:rect l="l" t="t" r="r" b="b"/>
            <a:pathLst>
              <a:path w="4585969" h="3160395">
                <a:moveTo>
                  <a:pt x="3517923" y="3159828"/>
                </a:moveTo>
                <a:lnTo>
                  <a:pt x="0" y="3159828"/>
                </a:lnTo>
                <a:lnTo>
                  <a:pt x="0" y="0"/>
                </a:lnTo>
                <a:lnTo>
                  <a:pt x="3517923" y="0"/>
                </a:lnTo>
                <a:lnTo>
                  <a:pt x="3517923" y="3159828"/>
                </a:lnTo>
                <a:close/>
              </a:path>
              <a:path w="4585969" h="3160395">
                <a:moveTo>
                  <a:pt x="3580731" y="3159828"/>
                </a:moveTo>
                <a:lnTo>
                  <a:pt x="3517923" y="3159828"/>
                </a:lnTo>
                <a:lnTo>
                  <a:pt x="3517923" y="0"/>
                </a:lnTo>
                <a:lnTo>
                  <a:pt x="3556197" y="998"/>
                </a:lnTo>
                <a:lnTo>
                  <a:pt x="3631711" y="8881"/>
                </a:lnTo>
                <a:lnTo>
                  <a:pt x="3705692" y="24393"/>
                </a:lnTo>
                <a:lnTo>
                  <a:pt x="3777959" y="47264"/>
                </a:lnTo>
                <a:lnTo>
                  <a:pt x="3813394" y="61376"/>
                </a:lnTo>
                <a:lnTo>
                  <a:pt x="3848332" y="77227"/>
                </a:lnTo>
                <a:lnTo>
                  <a:pt x="3882752" y="94785"/>
                </a:lnTo>
                <a:lnTo>
                  <a:pt x="3916630" y="114015"/>
                </a:lnTo>
                <a:lnTo>
                  <a:pt x="3949945" y="134885"/>
                </a:lnTo>
                <a:lnTo>
                  <a:pt x="3982672" y="157361"/>
                </a:lnTo>
                <a:lnTo>
                  <a:pt x="4014790" y="181409"/>
                </a:lnTo>
                <a:lnTo>
                  <a:pt x="4046276" y="206996"/>
                </a:lnTo>
                <a:lnTo>
                  <a:pt x="4077108" y="234089"/>
                </a:lnTo>
                <a:lnTo>
                  <a:pt x="4107262" y="262654"/>
                </a:lnTo>
                <a:lnTo>
                  <a:pt x="4136717" y="292657"/>
                </a:lnTo>
                <a:lnTo>
                  <a:pt x="4165449" y="324066"/>
                </a:lnTo>
                <a:lnTo>
                  <a:pt x="4193436" y="356846"/>
                </a:lnTo>
                <a:lnTo>
                  <a:pt x="4220656" y="390965"/>
                </a:lnTo>
                <a:lnTo>
                  <a:pt x="4247085" y="426389"/>
                </a:lnTo>
                <a:lnTo>
                  <a:pt x="4272701" y="463084"/>
                </a:lnTo>
                <a:lnTo>
                  <a:pt x="4297481" y="501017"/>
                </a:lnTo>
                <a:lnTo>
                  <a:pt x="4321404" y="540155"/>
                </a:lnTo>
                <a:lnTo>
                  <a:pt x="4344445" y="580464"/>
                </a:lnTo>
                <a:lnTo>
                  <a:pt x="4366583" y="621910"/>
                </a:lnTo>
                <a:lnTo>
                  <a:pt x="4387795" y="664461"/>
                </a:lnTo>
                <a:lnTo>
                  <a:pt x="4408059" y="708083"/>
                </a:lnTo>
                <a:lnTo>
                  <a:pt x="4427351" y="752742"/>
                </a:lnTo>
                <a:lnTo>
                  <a:pt x="4445649" y="798405"/>
                </a:lnTo>
                <a:lnTo>
                  <a:pt x="4462930" y="845038"/>
                </a:lnTo>
                <a:lnTo>
                  <a:pt x="4479173" y="892608"/>
                </a:lnTo>
                <a:lnTo>
                  <a:pt x="4494353" y="941082"/>
                </a:lnTo>
                <a:lnTo>
                  <a:pt x="4508449" y="990426"/>
                </a:lnTo>
                <a:lnTo>
                  <a:pt x="4521438" y="1040607"/>
                </a:lnTo>
                <a:lnTo>
                  <a:pt x="4533298" y="1091591"/>
                </a:lnTo>
                <a:lnTo>
                  <a:pt x="4544005" y="1143345"/>
                </a:lnTo>
                <a:lnTo>
                  <a:pt x="4553537" y="1195836"/>
                </a:lnTo>
                <a:lnTo>
                  <a:pt x="4561872" y="1249029"/>
                </a:lnTo>
                <a:lnTo>
                  <a:pt x="4568986" y="1302892"/>
                </a:lnTo>
                <a:lnTo>
                  <a:pt x="4574858" y="1357390"/>
                </a:lnTo>
                <a:lnTo>
                  <a:pt x="4579464" y="1412492"/>
                </a:lnTo>
                <a:lnTo>
                  <a:pt x="4582782" y="1468162"/>
                </a:lnTo>
                <a:lnTo>
                  <a:pt x="4584790" y="1524369"/>
                </a:lnTo>
                <a:lnTo>
                  <a:pt x="4585464" y="1581077"/>
                </a:lnTo>
                <a:lnTo>
                  <a:pt x="4584790" y="1637823"/>
                </a:lnTo>
                <a:lnTo>
                  <a:pt x="4582785" y="1694066"/>
                </a:lnTo>
                <a:lnTo>
                  <a:pt x="4579471" y="1749770"/>
                </a:lnTo>
                <a:lnTo>
                  <a:pt x="4574870" y="1804905"/>
                </a:lnTo>
                <a:lnTo>
                  <a:pt x="4569005" y="1859435"/>
                </a:lnTo>
                <a:lnTo>
                  <a:pt x="4561898" y="1913327"/>
                </a:lnTo>
                <a:lnTo>
                  <a:pt x="4553572" y="1966549"/>
                </a:lnTo>
                <a:lnTo>
                  <a:pt x="4544049" y="2019066"/>
                </a:lnTo>
                <a:lnTo>
                  <a:pt x="4533352" y="2070845"/>
                </a:lnTo>
                <a:lnTo>
                  <a:pt x="4521504" y="2121853"/>
                </a:lnTo>
                <a:lnTo>
                  <a:pt x="4508526" y="2172057"/>
                </a:lnTo>
                <a:lnTo>
                  <a:pt x="4494442" y="2221423"/>
                </a:lnTo>
                <a:lnTo>
                  <a:pt x="4479274" y="2269917"/>
                </a:lnTo>
                <a:lnTo>
                  <a:pt x="4463044" y="2317507"/>
                </a:lnTo>
                <a:lnTo>
                  <a:pt x="4445775" y="2364158"/>
                </a:lnTo>
                <a:lnTo>
                  <a:pt x="4427490" y="2409838"/>
                </a:lnTo>
                <a:lnTo>
                  <a:pt x="4408211" y="2454513"/>
                </a:lnTo>
                <a:lnTo>
                  <a:pt x="4387960" y="2498149"/>
                </a:lnTo>
                <a:lnTo>
                  <a:pt x="4366760" y="2540713"/>
                </a:lnTo>
                <a:lnTo>
                  <a:pt x="4344634" y="2582173"/>
                </a:lnTo>
                <a:lnTo>
                  <a:pt x="4321603" y="2622493"/>
                </a:lnTo>
                <a:lnTo>
                  <a:pt x="4297692" y="2661642"/>
                </a:lnTo>
                <a:lnTo>
                  <a:pt x="4272921" y="2699585"/>
                </a:lnTo>
                <a:lnTo>
                  <a:pt x="4247314" y="2736289"/>
                </a:lnTo>
                <a:lnTo>
                  <a:pt x="4220893" y="2771722"/>
                </a:lnTo>
                <a:lnTo>
                  <a:pt x="4193681" y="2805848"/>
                </a:lnTo>
                <a:lnTo>
                  <a:pt x="4165700" y="2838635"/>
                </a:lnTo>
                <a:lnTo>
                  <a:pt x="4136973" y="2870050"/>
                </a:lnTo>
                <a:lnTo>
                  <a:pt x="4107521" y="2900059"/>
                </a:lnTo>
                <a:lnTo>
                  <a:pt x="4077369" y="2928629"/>
                </a:lnTo>
                <a:lnTo>
                  <a:pt x="4046538" y="2955726"/>
                </a:lnTo>
                <a:lnTo>
                  <a:pt x="4015050" y="2981317"/>
                </a:lnTo>
                <a:lnTo>
                  <a:pt x="3982929" y="3005368"/>
                </a:lnTo>
                <a:lnTo>
                  <a:pt x="3950196" y="3027847"/>
                </a:lnTo>
                <a:lnTo>
                  <a:pt x="3916875" y="3048719"/>
                </a:lnTo>
                <a:lnTo>
                  <a:pt x="3882987" y="3067952"/>
                </a:lnTo>
                <a:lnTo>
                  <a:pt x="3848556" y="3085511"/>
                </a:lnTo>
                <a:lnTo>
                  <a:pt x="3813603" y="3101364"/>
                </a:lnTo>
                <a:lnTo>
                  <a:pt x="3778152" y="3115477"/>
                </a:lnTo>
                <a:lnTo>
                  <a:pt x="3705844" y="3138349"/>
                </a:lnTo>
                <a:lnTo>
                  <a:pt x="3631811" y="3153861"/>
                </a:lnTo>
                <a:lnTo>
                  <a:pt x="3580731" y="3159828"/>
                </a:lnTo>
                <a:close/>
              </a:path>
            </a:pathLst>
          </a:custGeom>
          <a:solidFill>
            <a:srgbClr val="FFCD09"/>
          </a:solidFill>
        </p:spPr>
        <p:txBody>
          <a:bodyPr wrap="square" lIns="0" tIns="0" rIns="0" bIns="0" rtlCol="0"/>
          <a:lstStyle/>
          <a:p>
            <a:endParaRPr/>
          </a:p>
        </p:txBody>
      </p:sp>
      <p:grpSp>
        <p:nvGrpSpPr>
          <p:cNvPr id="9" name="object 9"/>
          <p:cNvGrpSpPr/>
          <p:nvPr/>
        </p:nvGrpSpPr>
        <p:grpSpPr>
          <a:xfrm>
            <a:off x="1360790" y="3845492"/>
            <a:ext cx="1601470" cy="1705610"/>
            <a:chOff x="1360790" y="3845492"/>
            <a:chExt cx="1601470" cy="1705610"/>
          </a:xfrm>
        </p:grpSpPr>
        <p:sp>
          <p:nvSpPr>
            <p:cNvPr id="10" name="object 10"/>
            <p:cNvSpPr/>
            <p:nvPr/>
          </p:nvSpPr>
          <p:spPr>
            <a:xfrm>
              <a:off x="1467538" y="3898796"/>
              <a:ext cx="1388110" cy="1545590"/>
            </a:xfrm>
            <a:custGeom>
              <a:avLst/>
              <a:gdLst/>
              <a:ahLst/>
              <a:cxnLst/>
              <a:rect l="l" t="t" r="r" b="b"/>
              <a:pathLst>
                <a:path w="1388110" h="1545589">
                  <a:moveTo>
                    <a:pt x="1387717" y="1545437"/>
                  </a:moveTo>
                  <a:lnTo>
                    <a:pt x="0" y="1545437"/>
                  </a:lnTo>
                  <a:lnTo>
                    <a:pt x="0" y="692782"/>
                  </a:lnTo>
                  <a:lnTo>
                    <a:pt x="693858" y="0"/>
                  </a:lnTo>
                  <a:lnTo>
                    <a:pt x="1387717" y="692782"/>
                  </a:lnTo>
                  <a:lnTo>
                    <a:pt x="1387717" y="1545437"/>
                  </a:lnTo>
                  <a:close/>
                </a:path>
              </a:pathLst>
            </a:custGeom>
            <a:solidFill>
              <a:srgbClr val="FFE7B5"/>
            </a:solidFill>
          </p:spPr>
          <p:txBody>
            <a:bodyPr wrap="square" lIns="0" tIns="0" rIns="0" bIns="0" rtlCol="0"/>
            <a:lstStyle/>
            <a:p>
              <a:endParaRPr/>
            </a:p>
          </p:txBody>
        </p:sp>
        <p:sp>
          <p:nvSpPr>
            <p:cNvPr id="11" name="object 11"/>
            <p:cNvSpPr/>
            <p:nvPr/>
          </p:nvSpPr>
          <p:spPr>
            <a:xfrm>
              <a:off x="1467535" y="4591582"/>
              <a:ext cx="1388110" cy="852805"/>
            </a:xfrm>
            <a:custGeom>
              <a:avLst/>
              <a:gdLst/>
              <a:ahLst/>
              <a:cxnLst/>
              <a:rect l="l" t="t" r="r" b="b"/>
              <a:pathLst>
                <a:path w="1388110" h="852804">
                  <a:moveTo>
                    <a:pt x="53365" y="0"/>
                  </a:moveTo>
                  <a:lnTo>
                    <a:pt x="0" y="0"/>
                  </a:lnTo>
                  <a:lnTo>
                    <a:pt x="0" y="852652"/>
                  </a:lnTo>
                  <a:lnTo>
                    <a:pt x="53365" y="852652"/>
                  </a:lnTo>
                  <a:lnTo>
                    <a:pt x="53365" y="0"/>
                  </a:lnTo>
                  <a:close/>
                </a:path>
                <a:path w="1388110" h="852804">
                  <a:moveTo>
                    <a:pt x="1387716" y="0"/>
                  </a:moveTo>
                  <a:lnTo>
                    <a:pt x="1334338" y="0"/>
                  </a:lnTo>
                  <a:lnTo>
                    <a:pt x="1334338" y="852652"/>
                  </a:lnTo>
                  <a:lnTo>
                    <a:pt x="1387716" y="852652"/>
                  </a:lnTo>
                  <a:lnTo>
                    <a:pt x="1387716" y="0"/>
                  </a:lnTo>
                  <a:close/>
                </a:path>
              </a:pathLst>
            </a:custGeom>
            <a:solidFill>
              <a:srgbClr val="FFCC4D"/>
            </a:solidFill>
          </p:spPr>
          <p:txBody>
            <a:bodyPr wrap="square" lIns="0" tIns="0" rIns="0" bIns="0" rtlCol="0"/>
            <a:lstStyle/>
            <a:p>
              <a:endParaRPr/>
            </a:p>
          </p:txBody>
        </p:sp>
        <p:sp>
          <p:nvSpPr>
            <p:cNvPr id="12" name="object 12"/>
            <p:cNvSpPr/>
            <p:nvPr/>
          </p:nvSpPr>
          <p:spPr>
            <a:xfrm>
              <a:off x="1414151" y="3845492"/>
              <a:ext cx="1494790" cy="799465"/>
            </a:xfrm>
            <a:custGeom>
              <a:avLst/>
              <a:gdLst/>
              <a:ahLst/>
              <a:cxnLst/>
              <a:rect l="l" t="t" r="r" b="b"/>
              <a:pathLst>
                <a:path w="1494789" h="799464">
                  <a:moveTo>
                    <a:pt x="53387" y="799390"/>
                  </a:moveTo>
                  <a:lnTo>
                    <a:pt x="33288" y="795467"/>
                  </a:lnTo>
                  <a:lnTo>
                    <a:pt x="15651" y="783763"/>
                  </a:lnTo>
                  <a:lnTo>
                    <a:pt x="3912" y="766128"/>
                  </a:lnTo>
                  <a:lnTo>
                    <a:pt x="0" y="746086"/>
                  </a:lnTo>
                  <a:lnTo>
                    <a:pt x="3912" y="726044"/>
                  </a:lnTo>
                  <a:lnTo>
                    <a:pt x="15651" y="708409"/>
                  </a:lnTo>
                  <a:lnTo>
                    <a:pt x="709510" y="15627"/>
                  </a:lnTo>
                  <a:lnTo>
                    <a:pt x="727172" y="3906"/>
                  </a:lnTo>
                  <a:lnTo>
                    <a:pt x="747245" y="0"/>
                  </a:lnTo>
                  <a:lnTo>
                    <a:pt x="767319" y="3906"/>
                  </a:lnTo>
                  <a:lnTo>
                    <a:pt x="784980" y="15627"/>
                  </a:lnTo>
                  <a:lnTo>
                    <a:pt x="898186" y="128657"/>
                  </a:lnTo>
                  <a:lnTo>
                    <a:pt x="747245" y="128657"/>
                  </a:lnTo>
                  <a:lnTo>
                    <a:pt x="91122" y="783763"/>
                  </a:lnTo>
                  <a:lnTo>
                    <a:pt x="73460" y="795483"/>
                  </a:lnTo>
                  <a:lnTo>
                    <a:pt x="53387" y="799390"/>
                  </a:lnTo>
                  <a:close/>
                </a:path>
                <a:path w="1494789" h="799464">
                  <a:moveTo>
                    <a:pt x="1441104" y="799377"/>
                  </a:moveTo>
                  <a:lnTo>
                    <a:pt x="1403368" y="783763"/>
                  </a:lnTo>
                  <a:lnTo>
                    <a:pt x="747245" y="128657"/>
                  </a:lnTo>
                  <a:lnTo>
                    <a:pt x="898186" y="128657"/>
                  </a:lnTo>
                  <a:lnTo>
                    <a:pt x="1478839" y="708409"/>
                  </a:lnTo>
                  <a:lnTo>
                    <a:pt x="1490578" y="726044"/>
                  </a:lnTo>
                  <a:lnTo>
                    <a:pt x="1494491" y="746086"/>
                  </a:lnTo>
                  <a:lnTo>
                    <a:pt x="1490578" y="766128"/>
                  </a:lnTo>
                  <a:lnTo>
                    <a:pt x="1461136" y="795483"/>
                  </a:lnTo>
                  <a:lnTo>
                    <a:pt x="1441104" y="799377"/>
                  </a:lnTo>
                  <a:close/>
                </a:path>
              </a:pathLst>
            </a:custGeom>
            <a:solidFill>
              <a:srgbClr val="66747E"/>
            </a:solidFill>
          </p:spPr>
          <p:txBody>
            <a:bodyPr wrap="square" lIns="0" tIns="0" rIns="0" bIns="0" rtlCol="0"/>
            <a:lstStyle/>
            <a:p>
              <a:endParaRPr/>
            </a:p>
          </p:txBody>
        </p:sp>
        <p:sp>
          <p:nvSpPr>
            <p:cNvPr id="13" name="object 13"/>
            <p:cNvSpPr/>
            <p:nvPr/>
          </p:nvSpPr>
          <p:spPr>
            <a:xfrm>
              <a:off x="2054649" y="5017905"/>
              <a:ext cx="213995" cy="426720"/>
            </a:xfrm>
            <a:custGeom>
              <a:avLst/>
              <a:gdLst/>
              <a:ahLst/>
              <a:cxnLst/>
              <a:rect l="l" t="t" r="r" b="b"/>
              <a:pathLst>
                <a:path w="213994" h="426720">
                  <a:moveTo>
                    <a:pt x="213494" y="426327"/>
                  </a:moveTo>
                  <a:lnTo>
                    <a:pt x="0" y="426327"/>
                  </a:lnTo>
                  <a:lnTo>
                    <a:pt x="0" y="0"/>
                  </a:lnTo>
                  <a:lnTo>
                    <a:pt x="213494" y="0"/>
                  </a:lnTo>
                  <a:lnTo>
                    <a:pt x="213494" y="426327"/>
                  </a:lnTo>
                  <a:close/>
                </a:path>
              </a:pathLst>
            </a:custGeom>
            <a:solidFill>
              <a:srgbClr val="C1694E"/>
            </a:solidFill>
          </p:spPr>
          <p:txBody>
            <a:bodyPr wrap="square" lIns="0" tIns="0" rIns="0" bIns="0" rtlCol="0"/>
            <a:lstStyle/>
            <a:p>
              <a:endParaRPr/>
            </a:p>
          </p:txBody>
        </p:sp>
        <p:sp>
          <p:nvSpPr>
            <p:cNvPr id="14" name="object 14"/>
            <p:cNvSpPr/>
            <p:nvPr/>
          </p:nvSpPr>
          <p:spPr>
            <a:xfrm>
              <a:off x="1681022" y="4591582"/>
              <a:ext cx="960755" cy="640080"/>
            </a:xfrm>
            <a:custGeom>
              <a:avLst/>
              <a:gdLst/>
              <a:ahLst/>
              <a:cxnLst/>
              <a:rect l="l" t="t" r="r" b="b"/>
              <a:pathLst>
                <a:path w="960755" h="640079">
                  <a:moveTo>
                    <a:pt x="213499" y="426326"/>
                  </a:moveTo>
                  <a:lnTo>
                    <a:pt x="0" y="426326"/>
                  </a:lnTo>
                  <a:lnTo>
                    <a:pt x="0" y="639495"/>
                  </a:lnTo>
                  <a:lnTo>
                    <a:pt x="213499" y="639495"/>
                  </a:lnTo>
                  <a:lnTo>
                    <a:pt x="213499" y="426326"/>
                  </a:lnTo>
                  <a:close/>
                </a:path>
                <a:path w="960755" h="640079">
                  <a:moveTo>
                    <a:pt x="213499" y="0"/>
                  </a:moveTo>
                  <a:lnTo>
                    <a:pt x="0" y="0"/>
                  </a:lnTo>
                  <a:lnTo>
                    <a:pt x="0" y="213169"/>
                  </a:lnTo>
                  <a:lnTo>
                    <a:pt x="213499" y="213169"/>
                  </a:lnTo>
                  <a:lnTo>
                    <a:pt x="213499" y="0"/>
                  </a:lnTo>
                  <a:close/>
                </a:path>
                <a:path w="960755" h="640079">
                  <a:moveTo>
                    <a:pt x="587121" y="0"/>
                  </a:moveTo>
                  <a:lnTo>
                    <a:pt x="373621" y="0"/>
                  </a:lnTo>
                  <a:lnTo>
                    <a:pt x="373621" y="213169"/>
                  </a:lnTo>
                  <a:lnTo>
                    <a:pt x="587121" y="213169"/>
                  </a:lnTo>
                  <a:lnTo>
                    <a:pt x="587121" y="0"/>
                  </a:lnTo>
                  <a:close/>
                </a:path>
                <a:path w="960755" h="640079">
                  <a:moveTo>
                    <a:pt x="960729" y="426326"/>
                  </a:moveTo>
                  <a:lnTo>
                    <a:pt x="747229" y="426326"/>
                  </a:lnTo>
                  <a:lnTo>
                    <a:pt x="747229" y="639495"/>
                  </a:lnTo>
                  <a:lnTo>
                    <a:pt x="960729" y="639495"/>
                  </a:lnTo>
                  <a:lnTo>
                    <a:pt x="960729" y="426326"/>
                  </a:lnTo>
                  <a:close/>
                </a:path>
                <a:path w="960755" h="640079">
                  <a:moveTo>
                    <a:pt x="960729" y="0"/>
                  </a:moveTo>
                  <a:lnTo>
                    <a:pt x="747229" y="0"/>
                  </a:lnTo>
                  <a:lnTo>
                    <a:pt x="747229" y="213169"/>
                  </a:lnTo>
                  <a:lnTo>
                    <a:pt x="960729" y="213169"/>
                  </a:lnTo>
                  <a:lnTo>
                    <a:pt x="960729" y="0"/>
                  </a:lnTo>
                  <a:close/>
                </a:path>
              </a:pathLst>
            </a:custGeom>
            <a:solidFill>
              <a:srgbClr val="54ABED"/>
            </a:solidFill>
          </p:spPr>
          <p:txBody>
            <a:bodyPr wrap="square" lIns="0" tIns="0" rIns="0" bIns="0" rtlCol="0"/>
            <a:lstStyle/>
            <a:p>
              <a:endParaRPr/>
            </a:p>
          </p:txBody>
        </p:sp>
        <p:sp>
          <p:nvSpPr>
            <p:cNvPr id="15" name="object 15"/>
            <p:cNvSpPr/>
            <p:nvPr/>
          </p:nvSpPr>
          <p:spPr>
            <a:xfrm>
              <a:off x="1360790" y="5444233"/>
              <a:ext cx="1601470" cy="106680"/>
            </a:xfrm>
            <a:custGeom>
              <a:avLst/>
              <a:gdLst/>
              <a:ahLst/>
              <a:cxnLst/>
              <a:rect l="l" t="t" r="r" b="b"/>
              <a:pathLst>
                <a:path w="1601470" h="106679">
                  <a:moveTo>
                    <a:pt x="1547838" y="106581"/>
                  </a:moveTo>
                  <a:lnTo>
                    <a:pt x="53373" y="106581"/>
                  </a:lnTo>
                  <a:lnTo>
                    <a:pt x="32604" y="102399"/>
                  </a:lnTo>
                  <a:lnTo>
                    <a:pt x="15638" y="90987"/>
                  </a:lnTo>
                  <a:lnTo>
                    <a:pt x="4196" y="74050"/>
                  </a:lnTo>
                  <a:lnTo>
                    <a:pt x="0" y="53290"/>
                  </a:lnTo>
                  <a:lnTo>
                    <a:pt x="4196" y="32531"/>
                  </a:lnTo>
                  <a:lnTo>
                    <a:pt x="15638" y="15594"/>
                  </a:lnTo>
                  <a:lnTo>
                    <a:pt x="32604" y="4182"/>
                  </a:lnTo>
                  <a:lnTo>
                    <a:pt x="53373" y="0"/>
                  </a:lnTo>
                  <a:lnTo>
                    <a:pt x="1547838" y="0"/>
                  </a:lnTo>
                  <a:lnTo>
                    <a:pt x="1568629" y="4182"/>
                  </a:lnTo>
                  <a:lnTo>
                    <a:pt x="1585593" y="15594"/>
                  </a:lnTo>
                  <a:lnTo>
                    <a:pt x="1597023" y="32531"/>
                  </a:lnTo>
                  <a:lnTo>
                    <a:pt x="1601212" y="53290"/>
                  </a:lnTo>
                  <a:lnTo>
                    <a:pt x="1597023" y="74050"/>
                  </a:lnTo>
                  <a:lnTo>
                    <a:pt x="1585593" y="90987"/>
                  </a:lnTo>
                  <a:lnTo>
                    <a:pt x="1568629" y="102399"/>
                  </a:lnTo>
                  <a:lnTo>
                    <a:pt x="1547838" y="106581"/>
                  </a:lnTo>
                  <a:close/>
                </a:path>
              </a:pathLst>
            </a:custGeom>
            <a:solidFill>
              <a:srgbClr val="BCBEBF"/>
            </a:solidFill>
          </p:spPr>
          <p:txBody>
            <a:bodyPr wrap="square" lIns="0" tIns="0" rIns="0" bIns="0" rtlCol="0"/>
            <a:lstStyle/>
            <a:p>
              <a:endParaRPr/>
            </a:p>
          </p:txBody>
        </p:sp>
      </p:grpSp>
      <p:sp>
        <p:nvSpPr>
          <p:cNvPr id="16" name="object 16"/>
          <p:cNvSpPr/>
          <p:nvPr/>
        </p:nvSpPr>
        <p:spPr>
          <a:xfrm>
            <a:off x="4863646" y="3840176"/>
            <a:ext cx="1609090" cy="1609090"/>
          </a:xfrm>
          <a:custGeom>
            <a:avLst/>
            <a:gdLst/>
            <a:ahLst/>
            <a:cxnLst/>
            <a:rect l="l" t="t" r="r" b="b"/>
            <a:pathLst>
              <a:path w="1609089" h="1609089">
                <a:moveTo>
                  <a:pt x="1430073" y="1608832"/>
                </a:moveTo>
                <a:lnTo>
                  <a:pt x="178759" y="1608832"/>
                </a:lnTo>
                <a:lnTo>
                  <a:pt x="131224" y="1602449"/>
                </a:lnTo>
                <a:lnTo>
                  <a:pt x="88518" y="1584435"/>
                </a:lnTo>
                <a:lnTo>
                  <a:pt x="52342" y="1556489"/>
                </a:lnTo>
                <a:lnTo>
                  <a:pt x="24397" y="1520313"/>
                </a:lnTo>
                <a:lnTo>
                  <a:pt x="6382" y="1477607"/>
                </a:lnTo>
                <a:lnTo>
                  <a:pt x="0" y="1430073"/>
                </a:lnTo>
                <a:lnTo>
                  <a:pt x="0" y="178759"/>
                </a:lnTo>
                <a:lnTo>
                  <a:pt x="6382" y="131224"/>
                </a:lnTo>
                <a:lnTo>
                  <a:pt x="24397" y="88518"/>
                </a:lnTo>
                <a:lnTo>
                  <a:pt x="52342" y="52342"/>
                </a:lnTo>
                <a:lnTo>
                  <a:pt x="88518" y="24397"/>
                </a:lnTo>
                <a:lnTo>
                  <a:pt x="131224" y="6382"/>
                </a:lnTo>
                <a:lnTo>
                  <a:pt x="178759" y="0"/>
                </a:lnTo>
                <a:lnTo>
                  <a:pt x="1430073" y="0"/>
                </a:lnTo>
                <a:lnTo>
                  <a:pt x="1477607" y="6382"/>
                </a:lnTo>
                <a:lnTo>
                  <a:pt x="1520313" y="24397"/>
                </a:lnTo>
                <a:lnTo>
                  <a:pt x="1556489" y="52342"/>
                </a:lnTo>
                <a:lnTo>
                  <a:pt x="1584435" y="88518"/>
                </a:lnTo>
                <a:lnTo>
                  <a:pt x="1602449" y="131224"/>
                </a:lnTo>
                <a:lnTo>
                  <a:pt x="1608832" y="178759"/>
                </a:lnTo>
                <a:lnTo>
                  <a:pt x="1608832" y="268138"/>
                </a:lnTo>
                <a:lnTo>
                  <a:pt x="715036" y="268138"/>
                </a:lnTo>
                <a:lnTo>
                  <a:pt x="666364" y="270762"/>
                </a:lnTo>
                <a:lnTo>
                  <a:pt x="619204" y="278452"/>
                </a:lnTo>
                <a:lnTo>
                  <a:pt x="573831" y="290934"/>
                </a:lnTo>
                <a:lnTo>
                  <a:pt x="530516" y="307935"/>
                </a:lnTo>
                <a:lnTo>
                  <a:pt x="489535" y="329181"/>
                </a:lnTo>
                <a:lnTo>
                  <a:pt x="451159" y="354400"/>
                </a:lnTo>
                <a:lnTo>
                  <a:pt x="415662" y="383318"/>
                </a:lnTo>
                <a:lnTo>
                  <a:pt x="383318" y="415662"/>
                </a:lnTo>
                <a:lnTo>
                  <a:pt x="354358" y="451223"/>
                </a:lnTo>
                <a:lnTo>
                  <a:pt x="329181" y="489535"/>
                </a:lnTo>
                <a:lnTo>
                  <a:pt x="307934" y="530516"/>
                </a:lnTo>
                <a:lnTo>
                  <a:pt x="290934" y="573831"/>
                </a:lnTo>
                <a:lnTo>
                  <a:pt x="278452" y="619204"/>
                </a:lnTo>
                <a:lnTo>
                  <a:pt x="270762" y="666364"/>
                </a:lnTo>
                <a:lnTo>
                  <a:pt x="268138" y="715036"/>
                </a:lnTo>
                <a:lnTo>
                  <a:pt x="270762" y="763708"/>
                </a:lnTo>
                <a:lnTo>
                  <a:pt x="278452" y="810868"/>
                </a:lnTo>
                <a:lnTo>
                  <a:pt x="290934" y="856242"/>
                </a:lnTo>
                <a:lnTo>
                  <a:pt x="307934" y="899556"/>
                </a:lnTo>
                <a:lnTo>
                  <a:pt x="329181" y="940537"/>
                </a:lnTo>
                <a:lnTo>
                  <a:pt x="354400" y="978913"/>
                </a:lnTo>
                <a:lnTo>
                  <a:pt x="383318" y="1014410"/>
                </a:lnTo>
                <a:lnTo>
                  <a:pt x="415662" y="1046754"/>
                </a:lnTo>
                <a:lnTo>
                  <a:pt x="451159" y="1075672"/>
                </a:lnTo>
                <a:lnTo>
                  <a:pt x="489535" y="1100891"/>
                </a:lnTo>
                <a:lnTo>
                  <a:pt x="530516" y="1122138"/>
                </a:lnTo>
                <a:lnTo>
                  <a:pt x="573831" y="1139139"/>
                </a:lnTo>
                <a:lnTo>
                  <a:pt x="619204" y="1151620"/>
                </a:lnTo>
                <a:lnTo>
                  <a:pt x="666364" y="1159310"/>
                </a:lnTo>
                <a:lnTo>
                  <a:pt x="715036" y="1161934"/>
                </a:lnTo>
                <a:lnTo>
                  <a:pt x="1035462" y="1161934"/>
                </a:lnTo>
                <a:lnTo>
                  <a:pt x="1303601" y="1430073"/>
                </a:lnTo>
                <a:lnTo>
                  <a:pt x="1608832" y="1430073"/>
                </a:lnTo>
                <a:lnTo>
                  <a:pt x="1602449" y="1477607"/>
                </a:lnTo>
                <a:lnTo>
                  <a:pt x="1584435" y="1520313"/>
                </a:lnTo>
                <a:lnTo>
                  <a:pt x="1556489" y="1556489"/>
                </a:lnTo>
                <a:lnTo>
                  <a:pt x="1520313" y="1584435"/>
                </a:lnTo>
                <a:lnTo>
                  <a:pt x="1477607" y="1602449"/>
                </a:lnTo>
                <a:lnTo>
                  <a:pt x="1430073" y="1608832"/>
                </a:lnTo>
                <a:close/>
              </a:path>
              <a:path w="1609089" h="1609089">
                <a:moveTo>
                  <a:pt x="1608832" y="1430073"/>
                </a:moveTo>
                <a:lnTo>
                  <a:pt x="1303601" y="1430073"/>
                </a:lnTo>
                <a:lnTo>
                  <a:pt x="1430073" y="1303601"/>
                </a:lnTo>
                <a:lnTo>
                  <a:pt x="1087749" y="961277"/>
                </a:lnTo>
                <a:lnTo>
                  <a:pt x="1113311" y="917306"/>
                </a:lnTo>
                <a:lnTo>
                  <a:pt x="1133940" y="870353"/>
                </a:lnTo>
                <a:lnTo>
                  <a:pt x="1149206" y="820761"/>
                </a:lnTo>
                <a:lnTo>
                  <a:pt x="1158680" y="768875"/>
                </a:lnTo>
                <a:lnTo>
                  <a:pt x="1161934" y="715036"/>
                </a:lnTo>
                <a:lnTo>
                  <a:pt x="1159310" y="666364"/>
                </a:lnTo>
                <a:lnTo>
                  <a:pt x="1151620" y="619204"/>
                </a:lnTo>
                <a:lnTo>
                  <a:pt x="1139139" y="573831"/>
                </a:lnTo>
                <a:lnTo>
                  <a:pt x="1122138" y="530516"/>
                </a:lnTo>
                <a:lnTo>
                  <a:pt x="1100891" y="489535"/>
                </a:lnTo>
                <a:lnTo>
                  <a:pt x="1075672" y="451159"/>
                </a:lnTo>
                <a:lnTo>
                  <a:pt x="1046754" y="415662"/>
                </a:lnTo>
                <a:lnTo>
                  <a:pt x="1014410" y="383318"/>
                </a:lnTo>
                <a:lnTo>
                  <a:pt x="978913" y="354400"/>
                </a:lnTo>
                <a:lnTo>
                  <a:pt x="940537" y="329181"/>
                </a:lnTo>
                <a:lnTo>
                  <a:pt x="899556" y="307935"/>
                </a:lnTo>
                <a:lnTo>
                  <a:pt x="856241" y="290934"/>
                </a:lnTo>
                <a:lnTo>
                  <a:pt x="810868" y="278452"/>
                </a:lnTo>
                <a:lnTo>
                  <a:pt x="763708" y="270762"/>
                </a:lnTo>
                <a:lnTo>
                  <a:pt x="715036" y="268138"/>
                </a:lnTo>
                <a:lnTo>
                  <a:pt x="1608832" y="268138"/>
                </a:lnTo>
                <a:lnTo>
                  <a:pt x="1608832" y="1430073"/>
                </a:lnTo>
                <a:close/>
              </a:path>
              <a:path w="1609089" h="1609089">
                <a:moveTo>
                  <a:pt x="715036" y="983175"/>
                </a:moveTo>
                <a:lnTo>
                  <a:pt x="666881" y="978849"/>
                </a:lnTo>
                <a:lnTo>
                  <a:pt x="621541" y="966380"/>
                </a:lnTo>
                <a:lnTo>
                  <a:pt x="579775" y="946529"/>
                </a:lnTo>
                <a:lnTo>
                  <a:pt x="542346" y="920057"/>
                </a:lnTo>
                <a:lnTo>
                  <a:pt x="510015" y="887726"/>
                </a:lnTo>
                <a:lnTo>
                  <a:pt x="483543" y="850297"/>
                </a:lnTo>
                <a:lnTo>
                  <a:pt x="463692" y="808532"/>
                </a:lnTo>
                <a:lnTo>
                  <a:pt x="451223" y="763191"/>
                </a:lnTo>
                <a:lnTo>
                  <a:pt x="446897" y="715036"/>
                </a:lnTo>
                <a:lnTo>
                  <a:pt x="451223" y="666881"/>
                </a:lnTo>
                <a:lnTo>
                  <a:pt x="463692" y="621541"/>
                </a:lnTo>
                <a:lnTo>
                  <a:pt x="483543" y="579775"/>
                </a:lnTo>
                <a:lnTo>
                  <a:pt x="510015" y="542346"/>
                </a:lnTo>
                <a:lnTo>
                  <a:pt x="542346" y="510015"/>
                </a:lnTo>
                <a:lnTo>
                  <a:pt x="579775" y="483543"/>
                </a:lnTo>
                <a:lnTo>
                  <a:pt x="621541" y="463692"/>
                </a:lnTo>
                <a:lnTo>
                  <a:pt x="666881" y="451223"/>
                </a:lnTo>
                <a:lnTo>
                  <a:pt x="715036" y="446897"/>
                </a:lnTo>
                <a:lnTo>
                  <a:pt x="763191" y="451223"/>
                </a:lnTo>
                <a:lnTo>
                  <a:pt x="808532" y="463692"/>
                </a:lnTo>
                <a:lnTo>
                  <a:pt x="850297" y="483543"/>
                </a:lnTo>
                <a:lnTo>
                  <a:pt x="887726" y="510015"/>
                </a:lnTo>
                <a:lnTo>
                  <a:pt x="920057" y="542346"/>
                </a:lnTo>
                <a:lnTo>
                  <a:pt x="946529" y="579775"/>
                </a:lnTo>
                <a:lnTo>
                  <a:pt x="966380" y="621541"/>
                </a:lnTo>
                <a:lnTo>
                  <a:pt x="978849" y="666881"/>
                </a:lnTo>
                <a:lnTo>
                  <a:pt x="983175" y="715036"/>
                </a:lnTo>
                <a:lnTo>
                  <a:pt x="978849" y="763191"/>
                </a:lnTo>
                <a:lnTo>
                  <a:pt x="966380" y="808532"/>
                </a:lnTo>
                <a:lnTo>
                  <a:pt x="946529" y="850297"/>
                </a:lnTo>
                <a:lnTo>
                  <a:pt x="920057" y="887726"/>
                </a:lnTo>
                <a:lnTo>
                  <a:pt x="887726" y="920057"/>
                </a:lnTo>
                <a:lnTo>
                  <a:pt x="850297" y="946529"/>
                </a:lnTo>
                <a:lnTo>
                  <a:pt x="808532" y="966380"/>
                </a:lnTo>
                <a:lnTo>
                  <a:pt x="763191" y="978849"/>
                </a:lnTo>
                <a:lnTo>
                  <a:pt x="715036" y="983175"/>
                </a:lnTo>
                <a:close/>
              </a:path>
              <a:path w="1609089" h="1609089">
                <a:moveTo>
                  <a:pt x="1035462" y="1161934"/>
                </a:moveTo>
                <a:lnTo>
                  <a:pt x="715036" y="1161934"/>
                </a:lnTo>
                <a:lnTo>
                  <a:pt x="768875" y="1158681"/>
                </a:lnTo>
                <a:lnTo>
                  <a:pt x="820761" y="1149206"/>
                </a:lnTo>
                <a:lnTo>
                  <a:pt x="870353" y="1133940"/>
                </a:lnTo>
                <a:lnTo>
                  <a:pt x="917306" y="1113312"/>
                </a:lnTo>
                <a:lnTo>
                  <a:pt x="961277" y="1087749"/>
                </a:lnTo>
                <a:lnTo>
                  <a:pt x="1035462" y="1161934"/>
                </a:lnTo>
                <a:close/>
              </a:path>
            </a:pathLst>
          </a:custGeom>
          <a:solidFill>
            <a:srgbClr val="000000"/>
          </a:solidFill>
        </p:spPr>
        <p:txBody>
          <a:bodyPr wrap="square" lIns="0" tIns="0" rIns="0" bIns="0" rtlCol="0"/>
          <a:lstStyle/>
          <a:p>
            <a:endParaRPr/>
          </a:p>
        </p:txBody>
      </p:sp>
      <p:sp>
        <p:nvSpPr>
          <p:cNvPr id="17" name="object 17"/>
          <p:cNvSpPr txBox="1">
            <a:spLocks noGrp="1"/>
          </p:cNvSpPr>
          <p:nvPr>
            <p:ph type="title"/>
          </p:nvPr>
        </p:nvSpPr>
        <p:spPr>
          <a:xfrm>
            <a:off x="1016000" y="1139000"/>
            <a:ext cx="5734050" cy="1122680"/>
          </a:xfrm>
          <a:prstGeom prst="rect">
            <a:avLst/>
          </a:prstGeom>
        </p:spPr>
        <p:txBody>
          <a:bodyPr vert="horz" wrap="square" lIns="0" tIns="12700" rIns="0" bIns="0" rtlCol="0">
            <a:spAutoFit/>
          </a:bodyPr>
          <a:lstStyle/>
          <a:p>
            <a:pPr marL="12700">
              <a:lnSpc>
                <a:spcPct val="100000"/>
              </a:lnSpc>
              <a:spcBef>
                <a:spcPts val="100"/>
              </a:spcBef>
            </a:pPr>
            <a:r>
              <a:rPr sz="7200" spc="290" dirty="0">
                <a:solidFill>
                  <a:srgbClr val="000000"/>
                </a:solidFill>
                <a:latin typeface="Tahoma" panose="020B0604030504040204"/>
                <a:cs typeface="Tahoma" panose="020B0604030504040204"/>
              </a:rPr>
              <a:t>K</a:t>
            </a:r>
            <a:r>
              <a:rPr sz="7200" spc="-295" dirty="0">
                <a:solidFill>
                  <a:srgbClr val="000000"/>
                </a:solidFill>
                <a:latin typeface="Tahoma" panose="020B0604030504040204"/>
                <a:cs typeface="Tahoma" panose="020B0604030504040204"/>
              </a:rPr>
              <a:t>e</a:t>
            </a:r>
            <a:r>
              <a:rPr sz="7200" spc="409" dirty="0">
                <a:solidFill>
                  <a:srgbClr val="000000"/>
                </a:solidFill>
                <a:latin typeface="Tahoma" panose="020B0604030504040204"/>
                <a:cs typeface="Tahoma" panose="020B0604030504040204"/>
              </a:rPr>
              <a:t>y</a:t>
            </a:r>
            <a:r>
              <a:rPr sz="7200" spc="-865" dirty="0">
                <a:solidFill>
                  <a:srgbClr val="000000"/>
                </a:solidFill>
                <a:latin typeface="Tahoma" panose="020B0604030504040204"/>
                <a:cs typeface="Tahoma" panose="020B0604030504040204"/>
              </a:rPr>
              <a:t> </a:t>
            </a:r>
            <a:r>
              <a:rPr sz="7200" spc="-465" dirty="0">
                <a:solidFill>
                  <a:srgbClr val="000000"/>
                </a:solidFill>
                <a:latin typeface="Tahoma" panose="020B0604030504040204"/>
                <a:cs typeface="Tahoma" panose="020B0604030504040204"/>
              </a:rPr>
              <a:t>F</a:t>
            </a:r>
            <a:r>
              <a:rPr sz="7200" spc="-295" dirty="0">
                <a:solidFill>
                  <a:srgbClr val="000000"/>
                </a:solidFill>
                <a:latin typeface="Tahoma" panose="020B0604030504040204"/>
                <a:cs typeface="Tahoma" panose="020B0604030504040204"/>
              </a:rPr>
              <a:t>e</a:t>
            </a:r>
            <a:r>
              <a:rPr sz="7200" spc="245" dirty="0">
                <a:solidFill>
                  <a:srgbClr val="000000"/>
                </a:solidFill>
                <a:latin typeface="Tahoma" panose="020B0604030504040204"/>
                <a:cs typeface="Tahoma" panose="020B0604030504040204"/>
              </a:rPr>
              <a:t>a</a:t>
            </a:r>
            <a:r>
              <a:rPr sz="7200" spc="-509" dirty="0">
                <a:solidFill>
                  <a:srgbClr val="000000"/>
                </a:solidFill>
                <a:latin typeface="Tahoma" panose="020B0604030504040204"/>
                <a:cs typeface="Tahoma" panose="020B0604030504040204"/>
              </a:rPr>
              <a:t>t</a:t>
            </a:r>
            <a:r>
              <a:rPr sz="7200" spc="-250" dirty="0">
                <a:solidFill>
                  <a:srgbClr val="000000"/>
                </a:solidFill>
                <a:latin typeface="Tahoma" panose="020B0604030504040204"/>
                <a:cs typeface="Tahoma" panose="020B0604030504040204"/>
              </a:rPr>
              <a:t>u</a:t>
            </a:r>
            <a:r>
              <a:rPr sz="7200" spc="100" dirty="0">
                <a:solidFill>
                  <a:srgbClr val="000000"/>
                </a:solidFill>
                <a:latin typeface="Tahoma" panose="020B0604030504040204"/>
                <a:cs typeface="Tahoma" panose="020B0604030504040204"/>
              </a:rPr>
              <a:t>r</a:t>
            </a:r>
            <a:r>
              <a:rPr sz="7200" spc="-295" dirty="0">
                <a:solidFill>
                  <a:srgbClr val="000000"/>
                </a:solidFill>
                <a:latin typeface="Tahoma" panose="020B0604030504040204"/>
                <a:cs typeface="Tahoma" panose="020B0604030504040204"/>
              </a:rPr>
              <a:t>e</a:t>
            </a:r>
            <a:r>
              <a:rPr sz="7200" spc="-165" dirty="0">
                <a:solidFill>
                  <a:srgbClr val="000000"/>
                </a:solidFill>
                <a:latin typeface="Tahoma" panose="020B0604030504040204"/>
                <a:cs typeface="Tahoma" panose="020B0604030504040204"/>
              </a:rPr>
              <a:t>s</a:t>
            </a:r>
            <a:endParaRPr sz="7200">
              <a:latin typeface="Tahoma" panose="020B0604030504040204"/>
              <a:cs typeface="Tahoma" panose="020B0604030504040204"/>
            </a:endParaRPr>
          </a:p>
        </p:txBody>
      </p:sp>
      <p:sp>
        <p:nvSpPr>
          <p:cNvPr id="18" name="object 18"/>
          <p:cNvSpPr txBox="1"/>
          <p:nvPr/>
        </p:nvSpPr>
        <p:spPr>
          <a:xfrm>
            <a:off x="1043572" y="2591921"/>
            <a:ext cx="5781675" cy="220979"/>
          </a:xfrm>
          <a:prstGeom prst="rect">
            <a:avLst/>
          </a:prstGeom>
        </p:spPr>
        <p:txBody>
          <a:bodyPr vert="horz" wrap="square" lIns="0" tIns="16510" rIns="0" bIns="0" rtlCol="0">
            <a:spAutoFit/>
          </a:bodyPr>
          <a:lstStyle/>
          <a:p>
            <a:pPr marL="12700">
              <a:lnSpc>
                <a:spcPct val="100000"/>
              </a:lnSpc>
              <a:spcBef>
                <a:spcPts val="130"/>
              </a:spcBef>
              <a:tabLst>
                <a:tab pos="541020" algn="l"/>
                <a:tab pos="1277620" algn="l"/>
                <a:tab pos="3164205" algn="l"/>
                <a:tab pos="4294505" algn="l"/>
              </a:tabLst>
            </a:pPr>
            <a:r>
              <a:rPr sz="1250" spc="355" dirty="0">
                <a:latin typeface="Lucida Sans Unicode" panose="020B0602030504020204"/>
                <a:cs typeface="Lucida Sans Unicode" panose="020B0602030504020204"/>
              </a:rPr>
              <a:t>O</a:t>
            </a:r>
            <a:r>
              <a:rPr sz="1250" spc="40" dirty="0">
                <a:latin typeface="Lucida Sans Unicode" panose="020B0602030504020204"/>
                <a:cs typeface="Lucida Sans Unicode" panose="020B0602030504020204"/>
              </a:rPr>
              <a:t> </a:t>
            </a:r>
            <a:r>
              <a:rPr sz="1250" spc="370" dirty="0">
                <a:latin typeface="Lucida Sans Unicode" panose="020B0602030504020204"/>
                <a:cs typeface="Lucida Sans Unicode" panose="020B0602030504020204"/>
              </a:rPr>
              <a:t>F	</a:t>
            </a:r>
            <a:r>
              <a:rPr sz="1250" spc="355" dirty="0">
                <a:latin typeface="Lucida Sans Unicode" panose="020B0602030504020204"/>
                <a:cs typeface="Lucida Sans Unicode" panose="020B0602030504020204"/>
              </a:rPr>
              <a:t>O</a:t>
            </a:r>
            <a:r>
              <a:rPr sz="1250" spc="40" dirty="0">
                <a:latin typeface="Lucida Sans Unicode" panose="020B0602030504020204"/>
                <a:cs typeface="Lucida Sans Unicode" panose="020B0602030504020204"/>
              </a:rPr>
              <a:t> </a:t>
            </a:r>
            <a:r>
              <a:rPr sz="1250" spc="315" dirty="0">
                <a:latin typeface="Lucida Sans Unicode" panose="020B0602030504020204"/>
                <a:cs typeface="Lucida Sans Unicode" panose="020B0602030504020204"/>
              </a:rPr>
              <a:t>U</a:t>
            </a:r>
            <a:r>
              <a:rPr sz="1250" spc="40" dirty="0">
                <a:latin typeface="Lucida Sans Unicode" panose="020B0602030504020204"/>
                <a:cs typeface="Lucida Sans Unicode" panose="020B0602030504020204"/>
              </a:rPr>
              <a:t> </a:t>
            </a:r>
            <a:r>
              <a:rPr sz="1250" spc="270" dirty="0">
                <a:latin typeface="Lucida Sans Unicode" panose="020B0602030504020204"/>
                <a:cs typeface="Lucida Sans Unicode" panose="020B0602030504020204"/>
              </a:rPr>
              <a:t>R	</a:t>
            </a:r>
            <a:r>
              <a:rPr sz="1250" spc="140" dirty="0">
                <a:latin typeface="Lucida Sans Unicode" panose="020B0602030504020204"/>
                <a:cs typeface="Lucida Sans Unicode" panose="020B0602030504020204"/>
              </a:rPr>
              <a:t>I</a:t>
            </a:r>
            <a:r>
              <a:rPr sz="1250" spc="45" dirty="0">
                <a:latin typeface="Lucida Sans Unicode" panose="020B0602030504020204"/>
                <a:cs typeface="Lucida Sans Unicode" panose="020B0602030504020204"/>
              </a:rPr>
              <a:t> </a:t>
            </a:r>
            <a:r>
              <a:rPr sz="1250" spc="310" dirty="0">
                <a:latin typeface="Lucida Sans Unicode" panose="020B0602030504020204"/>
                <a:cs typeface="Lucida Sans Unicode" panose="020B0602030504020204"/>
              </a:rPr>
              <a:t>N</a:t>
            </a:r>
            <a:r>
              <a:rPr sz="1250" spc="40" dirty="0">
                <a:latin typeface="Lucida Sans Unicode" panose="020B0602030504020204"/>
                <a:cs typeface="Lucida Sans Unicode" panose="020B0602030504020204"/>
              </a:rPr>
              <a:t> </a:t>
            </a:r>
            <a:r>
              <a:rPr sz="1250" spc="295" dirty="0">
                <a:latin typeface="Lucida Sans Unicode" panose="020B0602030504020204"/>
                <a:cs typeface="Lucida Sans Unicode" panose="020B0602030504020204"/>
              </a:rPr>
              <a:t>S</a:t>
            </a:r>
            <a:r>
              <a:rPr sz="1250" spc="45"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40" dirty="0">
                <a:latin typeface="Lucida Sans Unicode" panose="020B0602030504020204"/>
                <a:cs typeface="Lucida Sans Unicode" panose="020B0602030504020204"/>
              </a:rPr>
              <a:t> </a:t>
            </a:r>
            <a:r>
              <a:rPr sz="1250" spc="275" dirty="0">
                <a:latin typeface="Lucida Sans Unicode" panose="020B0602030504020204"/>
                <a:cs typeface="Lucida Sans Unicode" panose="020B0602030504020204"/>
              </a:rPr>
              <a:t>A</a:t>
            </a:r>
            <a:r>
              <a:rPr sz="1250" spc="40" dirty="0">
                <a:latin typeface="Lucida Sans Unicode" panose="020B0602030504020204"/>
                <a:cs typeface="Lucida Sans Unicode" panose="020B0602030504020204"/>
              </a:rPr>
              <a:t> </a:t>
            </a:r>
            <a:r>
              <a:rPr sz="1250" spc="415" dirty="0">
                <a:latin typeface="Lucida Sans Unicode" panose="020B0602030504020204"/>
                <a:cs typeface="Lucida Sans Unicode" panose="020B0602030504020204"/>
              </a:rPr>
              <a:t>G</a:t>
            </a:r>
            <a:r>
              <a:rPr sz="1250" spc="45" dirty="0">
                <a:latin typeface="Lucida Sans Unicode" panose="020B0602030504020204"/>
                <a:cs typeface="Lucida Sans Unicode" panose="020B0602030504020204"/>
              </a:rPr>
              <a:t> </a:t>
            </a:r>
            <a:r>
              <a:rPr sz="1250" spc="270" dirty="0">
                <a:latin typeface="Lucida Sans Unicode" panose="020B0602030504020204"/>
                <a:cs typeface="Lucida Sans Unicode" panose="020B0602030504020204"/>
              </a:rPr>
              <a:t>R</a:t>
            </a:r>
            <a:r>
              <a:rPr sz="1250" spc="40" dirty="0">
                <a:latin typeface="Lucida Sans Unicode" panose="020B0602030504020204"/>
                <a:cs typeface="Lucida Sans Unicode" panose="020B0602030504020204"/>
              </a:rPr>
              <a:t> </a:t>
            </a:r>
            <a:r>
              <a:rPr sz="1250" spc="275" dirty="0">
                <a:latin typeface="Lucida Sans Unicode" panose="020B0602030504020204"/>
                <a:cs typeface="Lucida Sans Unicode" panose="020B0602030504020204"/>
              </a:rPr>
              <a:t>A</a:t>
            </a:r>
            <a:r>
              <a:rPr sz="1250" spc="45" dirty="0">
                <a:latin typeface="Lucida Sans Unicode" panose="020B0602030504020204"/>
                <a:cs typeface="Lucida Sans Unicode" panose="020B0602030504020204"/>
              </a:rPr>
              <a:t> </a:t>
            </a:r>
            <a:r>
              <a:rPr sz="1250" spc="459" dirty="0">
                <a:latin typeface="Lucida Sans Unicode" panose="020B0602030504020204"/>
                <a:cs typeface="Lucida Sans Unicode" panose="020B0602030504020204"/>
              </a:rPr>
              <a:t>M	</a:t>
            </a:r>
            <a:r>
              <a:rPr sz="1250" spc="380" dirty="0">
                <a:latin typeface="Lucida Sans Unicode" panose="020B0602030504020204"/>
                <a:cs typeface="Lucida Sans Unicode" panose="020B0602030504020204"/>
              </a:rPr>
              <a:t>C</a:t>
            </a:r>
            <a:r>
              <a:rPr sz="1250" spc="40" dirty="0">
                <a:latin typeface="Lucida Sans Unicode" panose="020B0602030504020204"/>
                <a:cs typeface="Lucida Sans Unicode" panose="020B0602030504020204"/>
              </a:rPr>
              <a:t> </a:t>
            </a:r>
            <a:r>
              <a:rPr sz="1250" spc="235" dirty="0">
                <a:latin typeface="Lucida Sans Unicode" panose="020B0602030504020204"/>
                <a:cs typeface="Lucida Sans Unicode" panose="020B0602030504020204"/>
              </a:rPr>
              <a:t>L</a:t>
            </a:r>
            <a:r>
              <a:rPr sz="1250" spc="45" dirty="0">
                <a:latin typeface="Lucida Sans Unicode" panose="020B0602030504020204"/>
                <a:cs typeface="Lucida Sans Unicode" panose="020B0602030504020204"/>
              </a:rPr>
              <a:t> </a:t>
            </a:r>
            <a:r>
              <a:rPr sz="1250" spc="355" dirty="0">
                <a:latin typeface="Lucida Sans Unicode" panose="020B0602030504020204"/>
                <a:cs typeface="Lucida Sans Unicode" panose="020B0602030504020204"/>
              </a:rPr>
              <a:t>O</a:t>
            </a:r>
            <a:r>
              <a:rPr sz="1250" spc="40" dirty="0">
                <a:latin typeface="Lucida Sans Unicode" panose="020B0602030504020204"/>
                <a:cs typeface="Lucida Sans Unicode" panose="020B0602030504020204"/>
              </a:rPr>
              <a:t> </a:t>
            </a:r>
            <a:r>
              <a:rPr sz="1250" spc="310" dirty="0">
                <a:latin typeface="Lucida Sans Unicode" panose="020B0602030504020204"/>
                <a:cs typeface="Lucida Sans Unicode" panose="020B0602030504020204"/>
              </a:rPr>
              <a:t>N</a:t>
            </a:r>
            <a:r>
              <a:rPr sz="1250" spc="45" dirty="0">
                <a:latin typeface="Lucida Sans Unicode" panose="020B0602030504020204"/>
                <a:cs typeface="Lucida Sans Unicode" panose="020B0602030504020204"/>
              </a:rPr>
              <a:t> </a:t>
            </a:r>
            <a:r>
              <a:rPr sz="1250" spc="405" dirty="0">
                <a:latin typeface="Lucida Sans Unicode" panose="020B0602030504020204"/>
                <a:cs typeface="Lucida Sans Unicode" panose="020B0602030504020204"/>
              </a:rPr>
              <a:t>E	</a:t>
            </a:r>
            <a:r>
              <a:rPr sz="1250" spc="295" dirty="0">
                <a:latin typeface="Lucida Sans Unicode" panose="020B0602030504020204"/>
                <a:cs typeface="Lucida Sans Unicode" panose="020B0602030504020204"/>
              </a:rPr>
              <a:t>S</a:t>
            </a:r>
            <a:r>
              <a:rPr sz="1250" spc="30" dirty="0">
                <a:latin typeface="Lucida Sans Unicode" panose="020B0602030504020204"/>
                <a:cs typeface="Lucida Sans Unicode" panose="020B0602030504020204"/>
              </a:rPr>
              <a:t> </a:t>
            </a:r>
            <a:r>
              <a:rPr sz="1250" spc="355" dirty="0">
                <a:latin typeface="Lucida Sans Unicode" panose="020B0602030504020204"/>
                <a:cs typeface="Lucida Sans Unicode" panose="020B0602030504020204"/>
              </a:rPr>
              <a:t>O</a:t>
            </a:r>
            <a:r>
              <a:rPr sz="1250" spc="25" dirty="0">
                <a:latin typeface="Lucida Sans Unicode" panose="020B0602030504020204"/>
                <a:cs typeface="Lucida Sans Unicode" panose="020B0602030504020204"/>
              </a:rPr>
              <a:t> </a:t>
            </a:r>
            <a:r>
              <a:rPr sz="1250" spc="235" dirty="0">
                <a:latin typeface="Lucida Sans Unicode" panose="020B0602030504020204"/>
                <a:cs typeface="Lucida Sans Unicode" panose="020B0602030504020204"/>
              </a:rPr>
              <a:t>L</a:t>
            </a:r>
            <a:r>
              <a:rPr sz="1250" spc="30" dirty="0">
                <a:latin typeface="Lucida Sans Unicode" panose="020B0602030504020204"/>
                <a:cs typeface="Lucida Sans Unicode" panose="020B0602030504020204"/>
              </a:rPr>
              <a:t> </a:t>
            </a:r>
            <a:r>
              <a:rPr sz="1250" spc="315" dirty="0">
                <a:latin typeface="Lucida Sans Unicode" panose="020B0602030504020204"/>
                <a:cs typeface="Lucida Sans Unicode" panose="020B0602030504020204"/>
              </a:rPr>
              <a:t>U</a:t>
            </a:r>
            <a:r>
              <a:rPr sz="1250" spc="30" dirty="0">
                <a:latin typeface="Lucida Sans Unicode" panose="020B0602030504020204"/>
                <a:cs typeface="Lucida Sans Unicode" panose="020B0602030504020204"/>
              </a:rPr>
              <a:t> </a:t>
            </a:r>
            <a:r>
              <a:rPr sz="1250" spc="305" dirty="0">
                <a:latin typeface="Lucida Sans Unicode" panose="020B0602030504020204"/>
                <a:cs typeface="Lucida Sans Unicode" panose="020B0602030504020204"/>
              </a:rPr>
              <a:t>T</a:t>
            </a:r>
            <a:r>
              <a:rPr sz="1250" spc="30" dirty="0">
                <a:latin typeface="Lucida Sans Unicode" panose="020B0602030504020204"/>
                <a:cs typeface="Lucida Sans Unicode" panose="020B0602030504020204"/>
              </a:rPr>
              <a:t> </a:t>
            </a:r>
            <a:r>
              <a:rPr sz="1250" spc="140" dirty="0">
                <a:latin typeface="Lucida Sans Unicode" panose="020B0602030504020204"/>
                <a:cs typeface="Lucida Sans Unicode" panose="020B0602030504020204"/>
              </a:rPr>
              <a:t>I</a:t>
            </a:r>
            <a:r>
              <a:rPr sz="1250" spc="30" dirty="0">
                <a:latin typeface="Lucida Sans Unicode" panose="020B0602030504020204"/>
                <a:cs typeface="Lucida Sans Unicode" panose="020B0602030504020204"/>
              </a:rPr>
              <a:t> </a:t>
            </a:r>
            <a:r>
              <a:rPr sz="1250" spc="355" dirty="0">
                <a:latin typeface="Lucida Sans Unicode" panose="020B0602030504020204"/>
                <a:cs typeface="Lucida Sans Unicode" panose="020B0602030504020204"/>
              </a:rPr>
              <a:t>O</a:t>
            </a:r>
            <a:r>
              <a:rPr sz="1250" spc="30" dirty="0">
                <a:latin typeface="Lucida Sans Unicode" panose="020B0602030504020204"/>
                <a:cs typeface="Lucida Sans Unicode" panose="020B0602030504020204"/>
              </a:rPr>
              <a:t> </a:t>
            </a:r>
            <a:r>
              <a:rPr sz="1250" spc="310" dirty="0">
                <a:latin typeface="Lucida Sans Unicode" panose="020B0602030504020204"/>
                <a:cs typeface="Lucida Sans Unicode" panose="020B0602030504020204"/>
              </a:rPr>
              <a:t>N</a:t>
            </a:r>
            <a:endParaRPr sz="1250">
              <a:latin typeface="Lucida Sans Unicode" panose="020B0602030504020204"/>
              <a:cs typeface="Lucida Sans Unicode" panose="020B0602030504020204"/>
            </a:endParaRPr>
          </a:p>
        </p:txBody>
      </p:sp>
      <p:grpSp>
        <p:nvGrpSpPr>
          <p:cNvPr id="19" name="object 19"/>
          <p:cNvGrpSpPr/>
          <p:nvPr/>
        </p:nvGrpSpPr>
        <p:grpSpPr>
          <a:xfrm>
            <a:off x="8564672" y="3840162"/>
            <a:ext cx="1609090" cy="1609090"/>
            <a:chOff x="8564672" y="3840162"/>
            <a:chExt cx="1609090" cy="1609090"/>
          </a:xfrm>
        </p:grpSpPr>
        <p:sp>
          <p:nvSpPr>
            <p:cNvPr id="20" name="object 20"/>
            <p:cNvSpPr/>
            <p:nvPr/>
          </p:nvSpPr>
          <p:spPr>
            <a:xfrm>
              <a:off x="8564672" y="3840162"/>
              <a:ext cx="1609090" cy="1609090"/>
            </a:xfrm>
            <a:custGeom>
              <a:avLst/>
              <a:gdLst/>
              <a:ahLst/>
              <a:cxnLst/>
              <a:rect l="l" t="t" r="r" b="b"/>
              <a:pathLst>
                <a:path w="1609090" h="1609089">
                  <a:moveTo>
                    <a:pt x="1337439" y="1608845"/>
                  </a:moveTo>
                  <a:lnTo>
                    <a:pt x="271392" y="1608845"/>
                  </a:lnTo>
                  <a:lnTo>
                    <a:pt x="222610" y="1604473"/>
                  </a:lnTo>
                  <a:lnTo>
                    <a:pt x="176696" y="1591866"/>
                  </a:lnTo>
                  <a:lnTo>
                    <a:pt x="134417" y="1571792"/>
                  </a:lnTo>
                  <a:lnTo>
                    <a:pt x="96539" y="1545017"/>
                  </a:lnTo>
                  <a:lnTo>
                    <a:pt x="63829" y="1512307"/>
                  </a:lnTo>
                  <a:lnTo>
                    <a:pt x="37053" y="1474429"/>
                  </a:lnTo>
                  <a:lnTo>
                    <a:pt x="16979" y="1432150"/>
                  </a:lnTo>
                  <a:lnTo>
                    <a:pt x="4372" y="1386235"/>
                  </a:lnTo>
                  <a:lnTo>
                    <a:pt x="0" y="1337452"/>
                  </a:lnTo>
                  <a:lnTo>
                    <a:pt x="0" y="271406"/>
                  </a:lnTo>
                  <a:lnTo>
                    <a:pt x="4372" y="222619"/>
                  </a:lnTo>
                  <a:lnTo>
                    <a:pt x="16979" y="176702"/>
                  </a:lnTo>
                  <a:lnTo>
                    <a:pt x="37054" y="134421"/>
                  </a:lnTo>
                  <a:lnTo>
                    <a:pt x="63830" y="96541"/>
                  </a:lnTo>
                  <a:lnTo>
                    <a:pt x="96540" y="63830"/>
                  </a:lnTo>
                  <a:lnTo>
                    <a:pt x="134419" y="37054"/>
                  </a:lnTo>
                  <a:lnTo>
                    <a:pt x="176699" y="16979"/>
                  </a:lnTo>
                  <a:lnTo>
                    <a:pt x="222615" y="4372"/>
                  </a:lnTo>
                  <a:lnTo>
                    <a:pt x="271399" y="0"/>
                  </a:lnTo>
                  <a:lnTo>
                    <a:pt x="1337446" y="0"/>
                  </a:lnTo>
                  <a:lnTo>
                    <a:pt x="1386229" y="4372"/>
                  </a:lnTo>
                  <a:lnTo>
                    <a:pt x="1432143" y="16979"/>
                  </a:lnTo>
                  <a:lnTo>
                    <a:pt x="1474423" y="37054"/>
                  </a:lnTo>
                  <a:lnTo>
                    <a:pt x="1512300" y="63830"/>
                  </a:lnTo>
                  <a:lnTo>
                    <a:pt x="1545010" y="96540"/>
                  </a:lnTo>
                  <a:lnTo>
                    <a:pt x="1571785" y="134419"/>
                  </a:lnTo>
                  <a:lnTo>
                    <a:pt x="1591859" y="176700"/>
                  </a:lnTo>
                  <a:lnTo>
                    <a:pt x="1604466" y="222615"/>
                  </a:lnTo>
                  <a:lnTo>
                    <a:pt x="1608838" y="271399"/>
                  </a:lnTo>
                  <a:lnTo>
                    <a:pt x="1608832" y="1337452"/>
                  </a:lnTo>
                  <a:lnTo>
                    <a:pt x="1604459" y="1386235"/>
                  </a:lnTo>
                  <a:lnTo>
                    <a:pt x="1591853" y="1432150"/>
                  </a:lnTo>
                  <a:lnTo>
                    <a:pt x="1571779" y="1474429"/>
                  </a:lnTo>
                  <a:lnTo>
                    <a:pt x="1545003" y="1512307"/>
                  </a:lnTo>
                  <a:lnTo>
                    <a:pt x="1512294" y="1545017"/>
                  </a:lnTo>
                  <a:lnTo>
                    <a:pt x="1474416" y="1571792"/>
                  </a:lnTo>
                  <a:lnTo>
                    <a:pt x="1432137" y="1591866"/>
                  </a:lnTo>
                  <a:lnTo>
                    <a:pt x="1386222" y="1604473"/>
                  </a:lnTo>
                  <a:lnTo>
                    <a:pt x="1337439" y="1608845"/>
                  </a:lnTo>
                  <a:close/>
                </a:path>
              </a:pathLst>
            </a:custGeom>
            <a:solidFill>
              <a:srgbClr val="CF2124"/>
            </a:solidFill>
          </p:spPr>
          <p:txBody>
            <a:bodyPr wrap="square" lIns="0" tIns="0" rIns="0" bIns="0" rtlCol="0"/>
            <a:lstStyle/>
            <a:p>
              <a:endParaRPr/>
            </a:p>
          </p:txBody>
        </p:sp>
        <p:sp>
          <p:nvSpPr>
            <p:cNvPr id="21" name="object 21"/>
            <p:cNvSpPr/>
            <p:nvPr/>
          </p:nvSpPr>
          <p:spPr>
            <a:xfrm>
              <a:off x="8878824" y="4088319"/>
              <a:ext cx="981075" cy="1109345"/>
            </a:xfrm>
            <a:custGeom>
              <a:avLst/>
              <a:gdLst/>
              <a:ahLst/>
              <a:cxnLst/>
              <a:rect l="l" t="t" r="r" b="b"/>
              <a:pathLst>
                <a:path w="981075" h="1109345">
                  <a:moveTo>
                    <a:pt x="980287" y="490118"/>
                  </a:moveTo>
                  <a:lnTo>
                    <a:pt x="490156" y="0"/>
                  </a:lnTo>
                  <a:lnTo>
                    <a:pt x="0" y="490118"/>
                  </a:lnTo>
                  <a:lnTo>
                    <a:pt x="285051" y="490118"/>
                  </a:lnTo>
                  <a:lnTo>
                    <a:pt x="285051" y="951115"/>
                  </a:lnTo>
                  <a:lnTo>
                    <a:pt x="695490" y="951115"/>
                  </a:lnTo>
                  <a:lnTo>
                    <a:pt x="695490" y="490118"/>
                  </a:lnTo>
                  <a:lnTo>
                    <a:pt x="980287" y="490118"/>
                  </a:lnTo>
                  <a:close/>
                </a:path>
                <a:path w="981075" h="1109345">
                  <a:moveTo>
                    <a:pt x="980541" y="1038987"/>
                  </a:moveTo>
                  <a:lnTo>
                    <a:pt x="0" y="1038987"/>
                  </a:lnTo>
                  <a:lnTo>
                    <a:pt x="0" y="1109256"/>
                  </a:lnTo>
                  <a:lnTo>
                    <a:pt x="980541" y="1109256"/>
                  </a:lnTo>
                  <a:lnTo>
                    <a:pt x="980541" y="1038987"/>
                  </a:lnTo>
                  <a:close/>
                </a:path>
              </a:pathLst>
            </a:custGeom>
            <a:solidFill>
              <a:srgbClr val="FFFFFF"/>
            </a:solidFill>
          </p:spPr>
          <p:txBody>
            <a:bodyPr wrap="square" lIns="0" tIns="0" rIns="0" bIns="0" rtlCol="0"/>
            <a:lstStyle/>
            <a:p>
              <a:endParaRPr/>
            </a:p>
          </p:txBody>
        </p:sp>
        <p:sp>
          <p:nvSpPr>
            <p:cNvPr id="22" name="object 22"/>
            <p:cNvSpPr/>
            <p:nvPr/>
          </p:nvSpPr>
          <p:spPr>
            <a:xfrm>
              <a:off x="8564672" y="5177615"/>
              <a:ext cx="271780" cy="271780"/>
            </a:xfrm>
            <a:custGeom>
              <a:avLst/>
              <a:gdLst/>
              <a:ahLst/>
              <a:cxnLst/>
              <a:rect l="l" t="t" r="r" b="b"/>
              <a:pathLst>
                <a:path w="271779" h="271779">
                  <a:moveTo>
                    <a:pt x="271399" y="271392"/>
                  </a:moveTo>
                  <a:lnTo>
                    <a:pt x="222610" y="267020"/>
                  </a:lnTo>
                  <a:lnTo>
                    <a:pt x="176696" y="254413"/>
                  </a:lnTo>
                  <a:lnTo>
                    <a:pt x="134417" y="234339"/>
                  </a:lnTo>
                  <a:lnTo>
                    <a:pt x="96539" y="207564"/>
                  </a:lnTo>
                  <a:lnTo>
                    <a:pt x="63829" y="174854"/>
                  </a:lnTo>
                  <a:lnTo>
                    <a:pt x="37053" y="136976"/>
                  </a:lnTo>
                  <a:lnTo>
                    <a:pt x="16979" y="94697"/>
                  </a:lnTo>
                  <a:lnTo>
                    <a:pt x="4372" y="48783"/>
                  </a:lnTo>
                  <a:lnTo>
                    <a:pt x="0" y="0"/>
                  </a:lnTo>
                  <a:lnTo>
                    <a:pt x="4372" y="48783"/>
                  </a:lnTo>
                  <a:lnTo>
                    <a:pt x="16979" y="94697"/>
                  </a:lnTo>
                  <a:lnTo>
                    <a:pt x="37054" y="136976"/>
                  </a:lnTo>
                  <a:lnTo>
                    <a:pt x="63830" y="174854"/>
                  </a:lnTo>
                  <a:lnTo>
                    <a:pt x="96540" y="207564"/>
                  </a:lnTo>
                  <a:lnTo>
                    <a:pt x="134419" y="234339"/>
                  </a:lnTo>
                  <a:lnTo>
                    <a:pt x="176699" y="254413"/>
                  </a:lnTo>
                  <a:lnTo>
                    <a:pt x="222615" y="267020"/>
                  </a:lnTo>
                  <a:lnTo>
                    <a:pt x="271399" y="271392"/>
                  </a:lnTo>
                  <a:close/>
                </a:path>
              </a:pathLst>
            </a:custGeom>
            <a:solidFill>
              <a:srgbClr val="F5F5F5"/>
            </a:solidFill>
          </p:spPr>
          <p:txBody>
            <a:bodyPr wrap="square" lIns="0" tIns="0" rIns="0" bIns="0" rtlCol="0"/>
            <a:lstStyle/>
            <a:p>
              <a:endParaRPr/>
            </a:p>
          </p:txBody>
        </p:sp>
        <p:sp>
          <p:nvSpPr>
            <p:cNvPr id="23" name="object 23"/>
            <p:cNvSpPr/>
            <p:nvPr/>
          </p:nvSpPr>
          <p:spPr>
            <a:xfrm>
              <a:off x="8564672" y="3840162"/>
              <a:ext cx="804545" cy="1609090"/>
            </a:xfrm>
            <a:custGeom>
              <a:avLst/>
              <a:gdLst/>
              <a:ahLst/>
              <a:cxnLst/>
              <a:rect l="l" t="t" r="r" b="b"/>
              <a:pathLst>
                <a:path w="804545" h="1609089">
                  <a:moveTo>
                    <a:pt x="804432" y="1608845"/>
                  </a:moveTo>
                  <a:lnTo>
                    <a:pt x="271392" y="1608845"/>
                  </a:lnTo>
                  <a:lnTo>
                    <a:pt x="222610" y="1604473"/>
                  </a:lnTo>
                  <a:lnTo>
                    <a:pt x="176696" y="1591866"/>
                  </a:lnTo>
                  <a:lnTo>
                    <a:pt x="134417" y="1571792"/>
                  </a:lnTo>
                  <a:lnTo>
                    <a:pt x="96539" y="1545017"/>
                  </a:lnTo>
                  <a:lnTo>
                    <a:pt x="63829" y="1512307"/>
                  </a:lnTo>
                  <a:lnTo>
                    <a:pt x="37053" y="1474429"/>
                  </a:lnTo>
                  <a:lnTo>
                    <a:pt x="16979" y="1432150"/>
                  </a:lnTo>
                  <a:lnTo>
                    <a:pt x="4372" y="1386235"/>
                  </a:lnTo>
                  <a:lnTo>
                    <a:pt x="0" y="1337452"/>
                  </a:lnTo>
                  <a:lnTo>
                    <a:pt x="0" y="271406"/>
                  </a:lnTo>
                  <a:lnTo>
                    <a:pt x="4372" y="222619"/>
                  </a:lnTo>
                  <a:lnTo>
                    <a:pt x="16979" y="176702"/>
                  </a:lnTo>
                  <a:lnTo>
                    <a:pt x="37054" y="134421"/>
                  </a:lnTo>
                  <a:lnTo>
                    <a:pt x="63830" y="96541"/>
                  </a:lnTo>
                  <a:lnTo>
                    <a:pt x="96540" y="63830"/>
                  </a:lnTo>
                  <a:lnTo>
                    <a:pt x="134419" y="37054"/>
                  </a:lnTo>
                  <a:lnTo>
                    <a:pt x="176699" y="16979"/>
                  </a:lnTo>
                  <a:lnTo>
                    <a:pt x="222615" y="4372"/>
                  </a:lnTo>
                  <a:lnTo>
                    <a:pt x="271399" y="0"/>
                  </a:lnTo>
                  <a:lnTo>
                    <a:pt x="804439" y="0"/>
                  </a:lnTo>
                  <a:lnTo>
                    <a:pt x="804439" y="248264"/>
                  </a:lnTo>
                  <a:lnTo>
                    <a:pt x="804307" y="248145"/>
                  </a:lnTo>
                  <a:lnTo>
                    <a:pt x="314148" y="738271"/>
                  </a:lnTo>
                  <a:lnTo>
                    <a:pt x="599218" y="738271"/>
                  </a:lnTo>
                  <a:lnTo>
                    <a:pt x="599218" y="1199259"/>
                  </a:lnTo>
                  <a:lnTo>
                    <a:pt x="804439" y="1199259"/>
                  </a:lnTo>
                  <a:lnTo>
                    <a:pt x="804439" y="1287135"/>
                  </a:lnTo>
                  <a:lnTo>
                    <a:pt x="314148" y="1287135"/>
                  </a:lnTo>
                  <a:lnTo>
                    <a:pt x="314161" y="1357403"/>
                  </a:lnTo>
                  <a:lnTo>
                    <a:pt x="804452" y="1357403"/>
                  </a:lnTo>
                  <a:lnTo>
                    <a:pt x="804452" y="1608842"/>
                  </a:lnTo>
                  <a:close/>
                </a:path>
              </a:pathLst>
            </a:custGeom>
            <a:solidFill>
              <a:srgbClr val="C22024"/>
            </a:solidFill>
          </p:spPr>
          <p:txBody>
            <a:bodyPr wrap="square" lIns="0" tIns="0" rIns="0" bIns="0" rtlCol="0"/>
            <a:lstStyle/>
            <a:p>
              <a:endParaRPr/>
            </a:p>
          </p:txBody>
        </p:sp>
        <p:sp>
          <p:nvSpPr>
            <p:cNvPr id="24" name="object 24"/>
            <p:cNvSpPr/>
            <p:nvPr/>
          </p:nvSpPr>
          <p:spPr>
            <a:xfrm>
              <a:off x="8878811" y="4088319"/>
              <a:ext cx="490855" cy="1109345"/>
            </a:xfrm>
            <a:custGeom>
              <a:avLst/>
              <a:gdLst/>
              <a:ahLst/>
              <a:cxnLst/>
              <a:rect l="l" t="t" r="r" b="b"/>
              <a:pathLst>
                <a:path w="490854" h="1109345">
                  <a:moveTo>
                    <a:pt x="490283" y="114"/>
                  </a:moveTo>
                  <a:lnTo>
                    <a:pt x="490156" y="0"/>
                  </a:lnTo>
                  <a:lnTo>
                    <a:pt x="0" y="490118"/>
                  </a:lnTo>
                  <a:lnTo>
                    <a:pt x="285064" y="490118"/>
                  </a:lnTo>
                  <a:lnTo>
                    <a:pt x="285064" y="951115"/>
                  </a:lnTo>
                  <a:lnTo>
                    <a:pt x="490283" y="951115"/>
                  </a:lnTo>
                  <a:lnTo>
                    <a:pt x="490283" y="490118"/>
                  </a:lnTo>
                  <a:lnTo>
                    <a:pt x="490283" y="114"/>
                  </a:lnTo>
                  <a:close/>
                </a:path>
                <a:path w="490854" h="1109345">
                  <a:moveTo>
                    <a:pt x="490296" y="1038987"/>
                  </a:moveTo>
                  <a:lnTo>
                    <a:pt x="12" y="1038987"/>
                  </a:lnTo>
                  <a:lnTo>
                    <a:pt x="12" y="1109256"/>
                  </a:lnTo>
                  <a:lnTo>
                    <a:pt x="490296" y="1109256"/>
                  </a:lnTo>
                  <a:lnTo>
                    <a:pt x="490296" y="1038987"/>
                  </a:lnTo>
                  <a:close/>
                </a:path>
              </a:pathLst>
            </a:custGeom>
            <a:solidFill>
              <a:srgbClr val="F5F5F5"/>
            </a:solidFill>
          </p:spPr>
          <p:txBody>
            <a:bodyPr wrap="square" lIns="0" tIns="0" rIns="0" bIns="0" rtlCol="0"/>
            <a:lstStyle/>
            <a:p>
              <a:endParaRPr/>
            </a:p>
          </p:txBody>
        </p:sp>
      </p:grpSp>
      <p:grpSp>
        <p:nvGrpSpPr>
          <p:cNvPr id="25" name="object 25"/>
          <p:cNvGrpSpPr/>
          <p:nvPr/>
        </p:nvGrpSpPr>
        <p:grpSpPr>
          <a:xfrm>
            <a:off x="11915523" y="4016848"/>
            <a:ext cx="1790064" cy="1483995"/>
            <a:chOff x="11915523" y="4016848"/>
            <a:chExt cx="1790064" cy="1483995"/>
          </a:xfrm>
        </p:grpSpPr>
        <p:sp>
          <p:nvSpPr>
            <p:cNvPr id="26" name="object 26"/>
            <p:cNvSpPr/>
            <p:nvPr/>
          </p:nvSpPr>
          <p:spPr>
            <a:xfrm>
              <a:off x="11915523" y="4016848"/>
              <a:ext cx="1790064" cy="1483995"/>
            </a:xfrm>
            <a:custGeom>
              <a:avLst/>
              <a:gdLst/>
              <a:ahLst/>
              <a:cxnLst/>
              <a:rect l="l" t="t" r="r" b="b"/>
              <a:pathLst>
                <a:path w="1790065" h="1483995">
                  <a:moveTo>
                    <a:pt x="1693808" y="1483967"/>
                  </a:moveTo>
                  <a:lnTo>
                    <a:pt x="99633" y="1483967"/>
                  </a:lnTo>
                  <a:lnTo>
                    <a:pt x="60864" y="1476161"/>
                  </a:lnTo>
                  <a:lnTo>
                    <a:pt x="29193" y="1454869"/>
                  </a:lnTo>
                  <a:lnTo>
                    <a:pt x="7833" y="1423282"/>
                  </a:lnTo>
                  <a:lnTo>
                    <a:pt x="0" y="1384590"/>
                  </a:lnTo>
                  <a:lnTo>
                    <a:pt x="99635" y="1142457"/>
                  </a:lnTo>
                  <a:lnTo>
                    <a:pt x="114468" y="1105985"/>
                  </a:lnTo>
                  <a:lnTo>
                    <a:pt x="135049" y="1074169"/>
                  </a:lnTo>
                  <a:lnTo>
                    <a:pt x="162833" y="1051666"/>
                  </a:lnTo>
                  <a:lnTo>
                    <a:pt x="199271" y="1043130"/>
                  </a:lnTo>
                  <a:lnTo>
                    <a:pt x="249089" y="1043130"/>
                  </a:lnTo>
                  <a:lnTo>
                    <a:pt x="210318" y="1035324"/>
                  </a:lnTo>
                  <a:lnTo>
                    <a:pt x="178646" y="1014038"/>
                  </a:lnTo>
                  <a:lnTo>
                    <a:pt x="157287" y="982466"/>
                  </a:lnTo>
                  <a:lnTo>
                    <a:pt x="149453" y="943803"/>
                  </a:lnTo>
                  <a:lnTo>
                    <a:pt x="149453" y="99326"/>
                  </a:lnTo>
                  <a:lnTo>
                    <a:pt x="157287" y="60664"/>
                  </a:lnTo>
                  <a:lnTo>
                    <a:pt x="178646" y="29091"/>
                  </a:lnTo>
                  <a:lnTo>
                    <a:pt x="210318" y="7805"/>
                  </a:lnTo>
                  <a:lnTo>
                    <a:pt x="249089" y="0"/>
                  </a:lnTo>
                  <a:lnTo>
                    <a:pt x="1544352" y="0"/>
                  </a:lnTo>
                  <a:lnTo>
                    <a:pt x="1583123" y="7805"/>
                  </a:lnTo>
                  <a:lnTo>
                    <a:pt x="1614795" y="29091"/>
                  </a:lnTo>
                  <a:lnTo>
                    <a:pt x="1636154" y="60664"/>
                  </a:lnTo>
                  <a:lnTo>
                    <a:pt x="1643988" y="99326"/>
                  </a:lnTo>
                  <a:lnTo>
                    <a:pt x="1643988" y="943803"/>
                  </a:lnTo>
                  <a:lnTo>
                    <a:pt x="1636154" y="982466"/>
                  </a:lnTo>
                  <a:lnTo>
                    <a:pt x="1614795" y="1014038"/>
                  </a:lnTo>
                  <a:lnTo>
                    <a:pt x="1583123" y="1035324"/>
                  </a:lnTo>
                  <a:lnTo>
                    <a:pt x="1544352" y="1043130"/>
                  </a:lnTo>
                  <a:lnTo>
                    <a:pt x="1594170" y="1043130"/>
                  </a:lnTo>
                  <a:lnTo>
                    <a:pt x="1656822" y="1074930"/>
                  </a:lnTo>
                  <a:lnTo>
                    <a:pt x="1693806" y="1142457"/>
                  </a:lnTo>
                  <a:lnTo>
                    <a:pt x="1790056" y="1376412"/>
                  </a:lnTo>
                  <a:lnTo>
                    <a:pt x="1790056" y="1401347"/>
                  </a:lnTo>
                  <a:lnTo>
                    <a:pt x="1785608" y="1423303"/>
                  </a:lnTo>
                  <a:lnTo>
                    <a:pt x="1764248" y="1454875"/>
                  </a:lnTo>
                  <a:lnTo>
                    <a:pt x="1732576" y="1476161"/>
                  </a:lnTo>
                  <a:lnTo>
                    <a:pt x="1693808" y="1483967"/>
                  </a:lnTo>
                  <a:close/>
                </a:path>
              </a:pathLst>
            </a:custGeom>
            <a:solidFill>
              <a:srgbClr val="CCD5DD"/>
            </a:solidFill>
          </p:spPr>
          <p:txBody>
            <a:bodyPr wrap="square" lIns="0" tIns="0" rIns="0" bIns="0" rtlCol="0"/>
            <a:lstStyle/>
            <a:p>
              <a:endParaRPr/>
            </a:p>
          </p:txBody>
        </p:sp>
        <p:sp>
          <p:nvSpPr>
            <p:cNvPr id="27" name="object 27"/>
            <p:cNvSpPr/>
            <p:nvPr/>
          </p:nvSpPr>
          <p:spPr>
            <a:xfrm>
              <a:off x="11915921" y="5405594"/>
              <a:ext cx="1790064" cy="95250"/>
            </a:xfrm>
            <a:custGeom>
              <a:avLst/>
              <a:gdLst/>
              <a:ahLst/>
              <a:cxnLst/>
              <a:rect l="l" t="t" r="r" b="b"/>
              <a:pathLst>
                <a:path w="1790065" h="95250">
                  <a:moveTo>
                    <a:pt x="1693409" y="95220"/>
                  </a:moveTo>
                  <a:lnTo>
                    <a:pt x="99234" y="95220"/>
                  </a:lnTo>
                  <a:lnTo>
                    <a:pt x="70333" y="90945"/>
                  </a:lnTo>
                  <a:lnTo>
                    <a:pt x="23884" y="60579"/>
                  </a:lnTo>
                  <a:lnTo>
                    <a:pt x="298" y="2819"/>
                  </a:lnTo>
                  <a:lnTo>
                    <a:pt x="0" y="0"/>
                  </a:lnTo>
                  <a:lnTo>
                    <a:pt x="1789658" y="0"/>
                  </a:lnTo>
                  <a:lnTo>
                    <a:pt x="1789658" y="12467"/>
                  </a:lnTo>
                  <a:lnTo>
                    <a:pt x="1783731" y="37207"/>
                  </a:lnTo>
                  <a:lnTo>
                    <a:pt x="1762287" y="67458"/>
                  </a:lnTo>
                  <a:lnTo>
                    <a:pt x="1731212" y="87785"/>
                  </a:lnTo>
                  <a:lnTo>
                    <a:pt x="1693409" y="95220"/>
                  </a:lnTo>
                  <a:close/>
                </a:path>
              </a:pathLst>
            </a:custGeom>
            <a:solidFill>
              <a:srgbClr val="99AAB4"/>
            </a:solidFill>
          </p:spPr>
          <p:txBody>
            <a:bodyPr wrap="square" lIns="0" tIns="0" rIns="0" bIns="0" rtlCol="0"/>
            <a:lstStyle/>
            <a:p>
              <a:endParaRPr/>
            </a:p>
          </p:txBody>
        </p:sp>
        <p:sp>
          <p:nvSpPr>
            <p:cNvPr id="28" name="object 28"/>
            <p:cNvSpPr/>
            <p:nvPr/>
          </p:nvSpPr>
          <p:spPr>
            <a:xfrm>
              <a:off x="12164612" y="4116224"/>
              <a:ext cx="1295400" cy="844550"/>
            </a:xfrm>
            <a:custGeom>
              <a:avLst/>
              <a:gdLst/>
              <a:ahLst/>
              <a:cxnLst/>
              <a:rect l="l" t="t" r="r" b="b"/>
              <a:pathLst>
                <a:path w="1295400" h="844550">
                  <a:moveTo>
                    <a:pt x="1245445" y="844377"/>
                  </a:moveTo>
                  <a:lnTo>
                    <a:pt x="49817" y="844377"/>
                  </a:lnTo>
                  <a:lnTo>
                    <a:pt x="30432" y="840478"/>
                  </a:lnTo>
                  <a:lnTo>
                    <a:pt x="14596" y="829840"/>
                  </a:lnTo>
                  <a:lnTo>
                    <a:pt x="3916" y="814055"/>
                  </a:lnTo>
                  <a:lnTo>
                    <a:pt x="0" y="794714"/>
                  </a:lnTo>
                  <a:lnTo>
                    <a:pt x="0" y="49663"/>
                  </a:lnTo>
                  <a:lnTo>
                    <a:pt x="3916" y="30321"/>
                  </a:lnTo>
                  <a:lnTo>
                    <a:pt x="14596" y="14536"/>
                  </a:lnTo>
                  <a:lnTo>
                    <a:pt x="30432" y="3899"/>
                  </a:lnTo>
                  <a:lnTo>
                    <a:pt x="49817" y="0"/>
                  </a:lnTo>
                  <a:lnTo>
                    <a:pt x="1245445" y="0"/>
                  </a:lnTo>
                  <a:lnTo>
                    <a:pt x="1264852" y="3906"/>
                  </a:lnTo>
                  <a:lnTo>
                    <a:pt x="1280685" y="14555"/>
                  </a:lnTo>
                  <a:lnTo>
                    <a:pt x="1291353" y="30342"/>
                  </a:lnTo>
                  <a:lnTo>
                    <a:pt x="1295263" y="49663"/>
                  </a:lnTo>
                  <a:lnTo>
                    <a:pt x="1295263" y="794714"/>
                  </a:lnTo>
                  <a:lnTo>
                    <a:pt x="1291353" y="814055"/>
                  </a:lnTo>
                  <a:lnTo>
                    <a:pt x="1280685" y="829840"/>
                  </a:lnTo>
                  <a:lnTo>
                    <a:pt x="1264852" y="840478"/>
                  </a:lnTo>
                  <a:lnTo>
                    <a:pt x="1245445" y="844377"/>
                  </a:lnTo>
                  <a:close/>
                </a:path>
              </a:pathLst>
            </a:custGeom>
            <a:solidFill>
              <a:srgbClr val="5CACEC"/>
            </a:solidFill>
          </p:spPr>
          <p:txBody>
            <a:bodyPr wrap="square" lIns="0" tIns="0" rIns="0" bIns="0" rtlCol="0"/>
            <a:lstStyle/>
            <a:p>
              <a:endParaRPr/>
            </a:p>
          </p:txBody>
        </p:sp>
        <p:sp>
          <p:nvSpPr>
            <p:cNvPr id="29" name="object 29"/>
            <p:cNvSpPr/>
            <p:nvPr/>
          </p:nvSpPr>
          <p:spPr>
            <a:xfrm>
              <a:off x="12077542" y="5106575"/>
              <a:ext cx="1478280" cy="198755"/>
            </a:xfrm>
            <a:custGeom>
              <a:avLst/>
              <a:gdLst/>
              <a:ahLst/>
              <a:cxnLst/>
              <a:rect l="l" t="t" r="r" b="b"/>
              <a:pathLst>
                <a:path w="1478280" h="198754">
                  <a:moveTo>
                    <a:pt x="1427568" y="198653"/>
                  </a:moveTo>
                  <a:lnTo>
                    <a:pt x="1099069" y="198653"/>
                  </a:lnTo>
                  <a:lnTo>
                    <a:pt x="1090342" y="198096"/>
                  </a:lnTo>
                  <a:lnTo>
                    <a:pt x="1070729" y="194752"/>
                  </a:lnTo>
                  <a:lnTo>
                    <a:pt x="1050078" y="186111"/>
                  </a:lnTo>
                  <a:lnTo>
                    <a:pt x="1038241" y="169666"/>
                  </a:lnTo>
                  <a:lnTo>
                    <a:pt x="1032478" y="143936"/>
                  </a:lnTo>
                  <a:lnTo>
                    <a:pt x="1016421" y="81519"/>
                  </a:lnTo>
                  <a:lnTo>
                    <a:pt x="1012245" y="70612"/>
                  </a:lnTo>
                  <a:lnTo>
                    <a:pt x="1004346" y="61714"/>
                  </a:lnTo>
                  <a:lnTo>
                    <a:pt x="992385" y="55719"/>
                  </a:lnTo>
                  <a:lnTo>
                    <a:pt x="976019" y="53521"/>
                  </a:lnTo>
                  <a:lnTo>
                    <a:pt x="548681" y="53521"/>
                  </a:lnTo>
                  <a:lnTo>
                    <a:pt x="510977" y="70174"/>
                  </a:lnTo>
                  <a:lnTo>
                    <a:pt x="482972" y="168628"/>
                  </a:lnTo>
                  <a:lnTo>
                    <a:pt x="470897" y="185034"/>
                  </a:lnTo>
                  <a:lnTo>
                    <a:pt x="452396" y="194072"/>
                  </a:lnTo>
                  <a:lnTo>
                    <a:pt x="435445" y="197906"/>
                  </a:lnTo>
                  <a:lnTo>
                    <a:pt x="428023" y="198703"/>
                  </a:lnTo>
                  <a:lnTo>
                    <a:pt x="50503" y="198703"/>
                  </a:lnTo>
                  <a:lnTo>
                    <a:pt x="29584" y="195089"/>
                  </a:lnTo>
                  <a:lnTo>
                    <a:pt x="11191" y="184927"/>
                  </a:lnTo>
                  <a:lnTo>
                    <a:pt x="0" y="169237"/>
                  </a:lnTo>
                  <a:lnTo>
                    <a:pt x="685" y="149039"/>
                  </a:lnTo>
                  <a:lnTo>
                    <a:pt x="34960" y="51246"/>
                  </a:lnTo>
                  <a:lnTo>
                    <a:pt x="58113" y="13974"/>
                  </a:lnTo>
                  <a:lnTo>
                    <a:pt x="92549" y="0"/>
                  </a:lnTo>
                  <a:lnTo>
                    <a:pt x="1380241" y="0"/>
                  </a:lnTo>
                  <a:lnTo>
                    <a:pt x="1429028" y="25334"/>
                  </a:lnTo>
                  <a:lnTo>
                    <a:pt x="1477286" y="148990"/>
                  </a:lnTo>
                  <a:lnTo>
                    <a:pt x="1477980" y="167873"/>
                  </a:lnTo>
                  <a:lnTo>
                    <a:pt x="1466812" y="183708"/>
                  </a:lnTo>
                  <a:lnTo>
                    <a:pt x="1448451" y="194601"/>
                  </a:lnTo>
                  <a:lnTo>
                    <a:pt x="1427568" y="198653"/>
                  </a:lnTo>
                  <a:close/>
                </a:path>
              </a:pathLst>
            </a:custGeom>
            <a:solidFill>
              <a:srgbClr val="AEBAC1"/>
            </a:solidFill>
          </p:spPr>
          <p:txBody>
            <a:bodyPr wrap="square" lIns="0" tIns="0" rIns="0" bIns="0" rtlCol="0"/>
            <a:lstStyle/>
            <a:p>
              <a:endParaRPr/>
            </a:p>
          </p:txBody>
        </p:sp>
        <p:sp>
          <p:nvSpPr>
            <p:cNvPr id="30" name="object 30"/>
            <p:cNvSpPr/>
            <p:nvPr/>
          </p:nvSpPr>
          <p:spPr>
            <a:xfrm>
              <a:off x="12618452" y="5208969"/>
              <a:ext cx="438150" cy="149225"/>
            </a:xfrm>
            <a:custGeom>
              <a:avLst/>
              <a:gdLst/>
              <a:ahLst/>
              <a:cxnLst/>
              <a:rect l="l" t="t" r="r" b="b"/>
              <a:pathLst>
                <a:path w="438150" h="149225">
                  <a:moveTo>
                    <a:pt x="411744" y="149039"/>
                  </a:moveTo>
                  <a:lnTo>
                    <a:pt x="24111" y="149039"/>
                  </a:lnTo>
                  <a:lnTo>
                    <a:pt x="12084" y="146132"/>
                  </a:lnTo>
                  <a:lnTo>
                    <a:pt x="4041" y="138503"/>
                  </a:lnTo>
                  <a:lnTo>
                    <a:pt x="5" y="127795"/>
                  </a:lnTo>
                  <a:lnTo>
                    <a:pt x="0" y="115650"/>
                  </a:lnTo>
                  <a:lnTo>
                    <a:pt x="3948" y="94753"/>
                  </a:lnTo>
                  <a:lnTo>
                    <a:pt x="15972" y="34966"/>
                  </a:lnTo>
                  <a:lnTo>
                    <a:pt x="19080" y="18549"/>
                  </a:lnTo>
                  <a:lnTo>
                    <a:pt x="21891" y="12082"/>
                  </a:lnTo>
                  <a:lnTo>
                    <a:pt x="27891" y="6102"/>
                  </a:lnTo>
                  <a:lnTo>
                    <a:pt x="36012" y="1708"/>
                  </a:lnTo>
                  <a:lnTo>
                    <a:pt x="45184" y="0"/>
                  </a:lnTo>
                  <a:lnTo>
                    <a:pt x="394656" y="0"/>
                  </a:lnTo>
                  <a:lnTo>
                    <a:pt x="425662" y="43927"/>
                  </a:lnTo>
                  <a:lnTo>
                    <a:pt x="435563" y="101213"/>
                  </a:lnTo>
                  <a:lnTo>
                    <a:pt x="438048" y="120201"/>
                  </a:lnTo>
                  <a:lnTo>
                    <a:pt x="436852" y="130988"/>
                  </a:lnTo>
                  <a:lnTo>
                    <a:pt x="431957" y="140203"/>
                  </a:lnTo>
                  <a:lnTo>
                    <a:pt x="423532" y="146627"/>
                  </a:lnTo>
                  <a:lnTo>
                    <a:pt x="411744" y="149039"/>
                  </a:lnTo>
                  <a:close/>
                </a:path>
              </a:pathLst>
            </a:custGeom>
            <a:solidFill>
              <a:srgbClr val="99AAB4"/>
            </a:solidFill>
          </p:spPr>
          <p:txBody>
            <a:bodyPr wrap="square" lIns="0" tIns="0" rIns="0" bIns="0" rtlCol="0"/>
            <a:lstStyle/>
            <a:p>
              <a:endParaRPr/>
            </a:p>
          </p:txBody>
        </p:sp>
      </p:grpSp>
      <p:grpSp>
        <p:nvGrpSpPr>
          <p:cNvPr id="31" name="object 31"/>
          <p:cNvGrpSpPr/>
          <p:nvPr/>
        </p:nvGrpSpPr>
        <p:grpSpPr>
          <a:xfrm>
            <a:off x="15510386" y="3894042"/>
            <a:ext cx="1609090" cy="1609090"/>
            <a:chOff x="15510386" y="3894042"/>
            <a:chExt cx="1609090" cy="1609090"/>
          </a:xfrm>
        </p:grpSpPr>
        <p:sp>
          <p:nvSpPr>
            <p:cNvPr id="32" name="object 32"/>
            <p:cNvSpPr/>
            <p:nvPr/>
          </p:nvSpPr>
          <p:spPr>
            <a:xfrm>
              <a:off x="15510383" y="3894047"/>
              <a:ext cx="1609090" cy="1609090"/>
            </a:xfrm>
            <a:custGeom>
              <a:avLst/>
              <a:gdLst/>
              <a:ahLst/>
              <a:cxnLst/>
              <a:rect l="l" t="t" r="r" b="b"/>
              <a:pathLst>
                <a:path w="1609090" h="1609089">
                  <a:moveTo>
                    <a:pt x="1514182" y="98323"/>
                  </a:moveTo>
                  <a:lnTo>
                    <a:pt x="98310" y="94627"/>
                  </a:lnTo>
                  <a:lnTo>
                    <a:pt x="94627" y="1510487"/>
                  </a:lnTo>
                  <a:lnTo>
                    <a:pt x="1510499" y="1514182"/>
                  </a:lnTo>
                  <a:lnTo>
                    <a:pt x="1514182" y="98323"/>
                  </a:lnTo>
                  <a:close/>
                </a:path>
                <a:path w="1609090" h="1609089">
                  <a:moveTo>
                    <a:pt x="1608836" y="4165"/>
                  </a:moveTo>
                  <a:lnTo>
                    <a:pt x="1561503" y="4051"/>
                  </a:lnTo>
                  <a:lnTo>
                    <a:pt x="1561503" y="51244"/>
                  </a:lnTo>
                  <a:lnTo>
                    <a:pt x="1557578" y="1561401"/>
                  </a:lnTo>
                  <a:lnTo>
                    <a:pt x="47320" y="1557578"/>
                  </a:lnTo>
                  <a:lnTo>
                    <a:pt x="51257" y="47320"/>
                  </a:lnTo>
                  <a:lnTo>
                    <a:pt x="1561503" y="51244"/>
                  </a:lnTo>
                  <a:lnTo>
                    <a:pt x="1561503" y="4051"/>
                  </a:lnTo>
                  <a:lnTo>
                    <a:pt x="4178" y="0"/>
                  </a:lnTo>
                  <a:lnTo>
                    <a:pt x="0" y="1604657"/>
                  </a:lnTo>
                  <a:lnTo>
                    <a:pt x="1604645" y="1608823"/>
                  </a:lnTo>
                  <a:lnTo>
                    <a:pt x="1604772" y="1561515"/>
                  </a:lnTo>
                  <a:lnTo>
                    <a:pt x="1608709" y="47320"/>
                  </a:lnTo>
                  <a:lnTo>
                    <a:pt x="1608836" y="4165"/>
                  </a:lnTo>
                  <a:close/>
                </a:path>
              </a:pathLst>
            </a:custGeom>
            <a:solidFill>
              <a:srgbClr val="D0D1D1"/>
            </a:solidFill>
          </p:spPr>
          <p:txBody>
            <a:bodyPr wrap="square" lIns="0" tIns="0" rIns="0" bIns="0" rtlCol="0"/>
            <a:lstStyle/>
            <a:p>
              <a:endParaRPr/>
            </a:p>
          </p:txBody>
        </p:sp>
        <p:sp>
          <p:nvSpPr>
            <p:cNvPr id="33" name="object 33"/>
            <p:cNvSpPr/>
            <p:nvPr/>
          </p:nvSpPr>
          <p:spPr>
            <a:xfrm>
              <a:off x="15606820" y="4156832"/>
              <a:ext cx="1416050" cy="1245870"/>
            </a:xfrm>
            <a:custGeom>
              <a:avLst/>
              <a:gdLst/>
              <a:ahLst/>
              <a:cxnLst/>
              <a:rect l="l" t="t" r="r" b="b"/>
              <a:pathLst>
                <a:path w="1416050" h="1245870">
                  <a:moveTo>
                    <a:pt x="1415881" y="1245823"/>
                  </a:moveTo>
                  <a:lnTo>
                    <a:pt x="0" y="1245823"/>
                  </a:lnTo>
                  <a:lnTo>
                    <a:pt x="0" y="1131254"/>
                  </a:lnTo>
                  <a:lnTo>
                    <a:pt x="15590" y="1074563"/>
                  </a:lnTo>
                  <a:lnTo>
                    <a:pt x="36345" y="1041315"/>
                  </a:lnTo>
                  <a:lnTo>
                    <a:pt x="66865" y="1006515"/>
                  </a:lnTo>
                  <a:lnTo>
                    <a:pt x="107995" y="971452"/>
                  </a:lnTo>
                  <a:lnTo>
                    <a:pt x="160579" y="937412"/>
                  </a:lnTo>
                  <a:lnTo>
                    <a:pt x="225461" y="905684"/>
                  </a:lnTo>
                  <a:lnTo>
                    <a:pt x="344172" y="855854"/>
                  </a:lnTo>
                  <a:lnTo>
                    <a:pt x="443122" y="814670"/>
                  </a:lnTo>
                  <a:lnTo>
                    <a:pt x="536002" y="776305"/>
                  </a:lnTo>
                  <a:lnTo>
                    <a:pt x="536002" y="650668"/>
                  </a:lnTo>
                  <a:lnTo>
                    <a:pt x="531292" y="627801"/>
                  </a:lnTo>
                  <a:lnTo>
                    <a:pt x="519143" y="601764"/>
                  </a:lnTo>
                  <a:lnTo>
                    <a:pt x="502532" y="569842"/>
                  </a:lnTo>
                  <a:lnTo>
                    <a:pt x="484433" y="529319"/>
                  </a:lnTo>
                  <a:lnTo>
                    <a:pt x="467822" y="477481"/>
                  </a:lnTo>
                  <a:lnTo>
                    <a:pt x="455674" y="411614"/>
                  </a:lnTo>
                  <a:lnTo>
                    <a:pt x="450963" y="329002"/>
                  </a:lnTo>
                  <a:lnTo>
                    <a:pt x="453798" y="269956"/>
                  </a:lnTo>
                  <a:lnTo>
                    <a:pt x="462144" y="216544"/>
                  </a:lnTo>
                  <a:lnTo>
                    <a:pt x="475763" y="168836"/>
                  </a:lnTo>
                  <a:lnTo>
                    <a:pt x="494416" y="126908"/>
                  </a:lnTo>
                  <a:lnTo>
                    <a:pt x="517865" y="90832"/>
                  </a:lnTo>
                  <a:lnTo>
                    <a:pt x="545870" y="60681"/>
                  </a:lnTo>
                  <a:lnTo>
                    <a:pt x="578195" y="36529"/>
                  </a:lnTo>
                  <a:lnTo>
                    <a:pt x="614599" y="18448"/>
                  </a:lnTo>
                  <a:lnTo>
                    <a:pt x="654846" y="6513"/>
                  </a:lnTo>
                  <a:lnTo>
                    <a:pt x="698695" y="796"/>
                  </a:lnTo>
                  <a:lnTo>
                    <a:pt x="698695" y="0"/>
                  </a:lnTo>
                  <a:lnTo>
                    <a:pt x="701865" y="0"/>
                  </a:lnTo>
                  <a:lnTo>
                    <a:pt x="704809" y="317"/>
                  </a:lnTo>
                  <a:lnTo>
                    <a:pt x="707962" y="418"/>
                  </a:lnTo>
                  <a:lnTo>
                    <a:pt x="711035" y="313"/>
                  </a:lnTo>
                  <a:lnTo>
                    <a:pt x="714007" y="0"/>
                  </a:lnTo>
                  <a:lnTo>
                    <a:pt x="717132" y="0"/>
                  </a:lnTo>
                  <a:lnTo>
                    <a:pt x="717132" y="796"/>
                  </a:lnTo>
                  <a:lnTo>
                    <a:pt x="760991" y="6513"/>
                  </a:lnTo>
                  <a:lnTo>
                    <a:pt x="801244" y="18448"/>
                  </a:lnTo>
                  <a:lnTo>
                    <a:pt x="837654" y="36529"/>
                  </a:lnTo>
                  <a:lnTo>
                    <a:pt x="869983" y="60681"/>
                  </a:lnTo>
                  <a:lnTo>
                    <a:pt x="897991" y="90832"/>
                  </a:lnTo>
                  <a:lnTo>
                    <a:pt x="921442" y="126908"/>
                  </a:lnTo>
                  <a:lnTo>
                    <a:pt x="940096" y="168836"/>
                  </a:lnTo>
                  <a:lnTo>
                    <a:pt x="953715" y="216544"/>
                  </a:lnTo>
                  <a:lnTo>
                    <a:pt x="962062" y="269956"/>
                  </a:lnTo>
                  <a:lnTo>
                    <a:pt x="964897" y="329002"/>
                  </a:lnTo>
                  <a:lnTo>
                    <a:pt x="960186" y="411614"/>
                  </a:lnTo>
                  <a:lnTo>
                    <a:pt x="948037" y="477480"/>
                  </a:lnTo>
                  <a:lnTo>
                    <a:pt x="931425" y="529317"/>
                  </a:lnTo>
                  <a:lnTo>
                    <a:pt x="913325" y="569838"/>
                  </a:lnTo>
                  <a:lnTo>
                    <a:pt x="896714" y="601760"/>
                  </a:lnTo>
                  <a:lnTo>
                    <a:pt x="884565" y="627798"/>
                  </a:lnTo>
                  <a:lnTo>
                    <a:pt x="879854" y="650668"/>
                  </a:lnTo>
                  <a:lnTo>
                    <a:pt x="879854" y="776305"/>
                  </a:lnTo>
                  <a:lnTo>
                    <a:pt x="972732" y="814670"/>
                  </a:lnTo>
                  <a:lnTo>
                    <a:pt x="1071674" y="855854"/>
                  </a:lnTo>
                  <a:lnTo>
                    <a:pt x="1190366" y="905684"/>
                  </a:lnTo>
                  <a:lnTo>
                    <a:pt x="1255219" y="937413"/>
                  </a:lnTo>
                  <a:lnTo>
                    <a:pt x="1307801" y="971454"/>
                  </a:lnTo>
                  <a:lnTo>
                    <a:pt x="1348947" y="1006518"/>
                  </a:lnTo>
                  <a:lnTo>
                    <a:pt x="1379492" y="1041318"/>
                  </a:lnTo>
                  <a:lnTo>
                    <a:pt x="1400273" y="1074565"/>
                  </a:lnTo>
                  <a:lnTo>
                    <a:pt x="1415881" y="1131254"/>
                  </a:lnTo>
                  <a:lnTo>
                    <a:pt x="1415881" y="1245823"/>
                  </a:lnTo>
                  <a:close/>
                </a:path>
              </a:pathLst>
            </a:custGeom>
            <a:solidFill>
              <a:srgbClr val="707273"/>
            </a:solidFill>
          </p:spPr>
          <p:txBody>
            <a:bodyPr wrap="square" lIns="0" tIns="0" rIns="0" bIns="0" rtlCol="0"/>
            <a:lstStyle/>
            <a:p>
              <a:endParaRPr/>
            </a:p>
          </p:txBody>
        </p:sp>
      </p:grpSp>
      <p:sp>
        <p:nvSpPr>
          <p:cNvPr id="34" name="object 34"/>
          <p:cNvSpPr txBox="1"/>
          <p:nvPr/>
        </p:nvSpPr>
        <p:spPr>
          <a:xfrm>
            <a:off x="4692107" y="5937946"/>
            <a:ext cx="2487930" cy="285750"/>
          </a:xfrm>
          <a:prstGeom prst="rect">
            <a:avLst/>
          </a:prstGeom>
        </p:spPr>
        <p:txBody>
          <a:bodyPr vert="horz" wrap="square" lIns="0" tIns="13335" rIns="0" bIns="0" rtlCol="0">
            <a:spAutoFit/>
          </a:bodyPr>
          <a:lstStyle/>
          <a:p>
            <a:pPr marL="12700">
              <a:lnSpc>
                <a:spcPct val="100000"/>
              </a:lnSpc>
              <a:spcBef>
                <a:spcPts val="105"/>
              </a:spcBef>
            </a:pPr>
            <a:r>
              <a:rPr sz="1700" spc="420" dirty="0">
                <a:latin typeface="Lucida Sans Unicode" panose="020B0602030504020204"/>
                <a:cs typeface="Lucida Sans Unicode" panose="020B0602030504020204"/>
              </a:rPr>
              <a:t>SEARCH</a:t>
            </a:r>
            <a:r>
              <a:rPr sz="1700" spc="25" dirty="0">
                <a:latin typeface="Lucida Sans Unicode" panose="020B0602030504020204"/>
                <a:cs typeface="Lucida Sans Unicode" panose="020B0602030504020204"/>
              </a:rPr>
              <a:t> </a:t>
            </a:r>
            <a:r>
              <a:rPr sz="1700" spc="440" dirty="0">
                <a:latin typeface="Lucida Sans Unicode" panose="020B0602030504020204"/>
                <a:cs typeface="Lucida Sans Unicode" panose="020B0602030504020204"/>
              </a:rPr>
              <a:t>MODULE</a:t>
            </a:r>
            <a:endParaRPr sz="1700">
              <a:latin typeface="Lucida Sans Unicode" panose="020B0602030504020204"/>
              <a:cs typeface="Lucida Sans Unicode" panose="020B0602030504020204"/>
            </a:endParaRPr>
          </a:p>
        </p:txBody>
      </p:sp>
      <p:sp>
        <p:nvSpPr>
          <p:cNvPr id="35" name="object 35"/>
          <p:cNvSpPr txBox="1"/>
          <p:nvPr/>
        </p:nvSpPr>
        <p:spPr>
          <a:xfrm>
            <a:off x="14973082" y="5937946"/>
            <a:ext cx="2685415" cy="285750"/>
          </a:xfrm>
          <a:prstGeom prst="rect">
            <a:avLst/>
          </a:prstGeom>
        </p:spPr>
        <p:txBody>
          <a:bodyPr vert="horz" wrap="square" lIns="0" tIns="13335" rIns="0" bIns="0" rtlCol="0">
            <a:spAutoFit/>
          </a:bodyPr>
          <a:lstStyle/>
          <a:p>
            <a:pPr marL="12700">
              <a:lnSpc>
                <a:spcPct val="100000"/>
              </a:lnSpc>
              <a:spcBef>
                <a:spcPts val="105"/>
              </a:spcBef>
            </a:pPr>
            <a:r>
              <a:rPr sz="1700" spc="375" dirty="0">
                <a:latin typeface="Lucida Sans Unicode" panose="020B0602030504020204"/>
                <a:cs typeface="Lucida Sans Unicode" panose="020B0602030504020204"/>
              </a:rPr>
              <a:t>DETAILED</a:t>
            </a:r>
            <a:r>
              <a:rPr sz="1700" spc="55" dirty="0">
                <a:latin typeface="Lucida Sans Unicode" panose="020B0602030504020204"/>
                <a:cs typeface="Lucida Sans Unicode" panose="020B0602030504020204"/>
              </a:rPr>
              <a:t> </a:t>
            </a:r>
            <a:r>
              <a:rPr sz="1700" spc="380" dirty="0">
                <a:latin typeface="Lucida Sans Unicode" panose="020B0602030504020204"/>
                <a:cs typeface="Lucida Sans Unicode" panose="020B0602030504020204"/>
              </a:rPr>
              <a:t>PROFILE</a:t>
            </a:r>
            <a:endParaRPr sz="1700">
              <a:latin typeface="Lucida Sans Unicode" panose="020B0602030504020204"/>
              <a:cs typeface="Lucida Sans Unicode" panose="020B0602030504020204"/>
            </a:endParaRPr>
          </a:p>
        </p:txBody>
      </p:sp>
      <p:sp>
        <p:nvSpPr>
          <p:cNvPr id="36" name="object 36"/>
          <p:cNvSpPr txBox="1"/>
          <p:nvPr/>
        </p:nvSpPr>
        <p:spPr>
          <a:xfrm>
            <a:off x="1100881" y="5937946"/>
            <a:ext cx="2125980" cy="285750"/>
          </a:xfrm>
          <a:prstGeom prst="rect">
            <a:avLst/>
          </a:prstGeom>
        </p:spPr>
        <p:txBody>
          <a:bodyPr vert="horz" wrap="square" lIns="0" tIns="13335" rIns="0" bIns="0" rtlCol="0">
            <a:spAutoFit/>
          </a:bodyPr>
          <a:lstStyle/>
          <a:p>
            <a:pPr marL="12700">
              <a:lnSpc>
                <a:spcPct val="100000"/>
              </a:lnSpc>
              <a:spcBef>
                <a:spcPts val="105"/>
              </a:spcBef>
            </a:pPr>
            <a:r>
              <a:rPr sz="1700" spc="500" dirty="0">
                <a:latin typeface="Lucida Sans Unicode" panose="020B0602030504020204"/>
                <a:cs typeface="Lucida Sans Unicode" panose="020B0602030504020204"/>
              </a:rPr>
              <a:t>HOME</a:t>
            </a:r>
            <a:r>
              <a:rPr sz="1700" spc="45" dirty="0">
                <a:latin typeface="Lucida Sans Unicode" panose="020B0602030504020204"/>
                <a:cs typeface="Lucida Sans Unicode" panose="020B0602030504020204"/>
              </a:rPr>
              <a:t> </a:t>
            </a:r>
            <a:r>
              <a:rPr sz="1700" spc="440" dirty="0">
                <a:latin typeface="Lucida Sans Unicode" panose="020B0602030504020204"/>
                <a:cs typeface="Lucida Sans Unicode" panose="020B0602030504020204"/>
              </a:rPr>
              <a:t>SCREEN</a:t>
            </a:r>
            <a:endParaRPr sz="1700">
              <a:latin typeface="Lucida Sans Unicode" panose="020B0602030504020204"/>
              <a:cs typeface="Lucida Sans Unicode" panose="020B0602030504020204"/>
            </a:endParaRPr>
          </a:p>
        </p:txBody>
      </p:sp>
      <p:sp>
        <p:nvSpPr>
          <p:cNvPr id="37" name="object 37"/>
          <p:cNvSpPr txBox="1"/>
          <p:nvPr/>
        </p:nvSpPr>
        <p:spPr>
          <a:xfrm>
            <a:off x="11784640" y="5937946"/>
            <a:ext cx="2047239" cy="285750"/>
          </a:xfrm>
          <a:prstGeom prst="rect">
            <a:avLst/>
          </a:prstGeom>
        </p:spPr>
        <p:txBody>
          <a:bodyPr vert="horz" wrap="square" lIns="0" tIns="13335" rIns="0" bIns="0" rtlCol="0">
            <a:spAutoFit/>
          </a:bodyPr>
          <a:lstStyle/>
          <a:p>
            <a:pPr marL="12700">
              <a:lnSpc>
                <a:spcPct val="100000"/>
              </a:lnSpc>
              <a:spcBef>
                <a:spcPts val="105"/>
              </a:spcBef>
            </a:pPr>
            <a:r>
              <a:rPr sz="1700" spc="360" dirty="0">
                <a:latin typeface="Lucida Sans Unicode" panose="020B0602030504020204"/>
                <a:cs typeface="Lucida Sans Unicode" panose="020B0602030504020204"/>
              </a:rPr>
              <a:t>ACTIVITY</a:t>
            </a:r>
            <a:r>
              <a:rPr sz="1700" spc="30" dirty="0">
                <a:latin typeface="Lucida Sans Unicode" panose="020B0602030504020204"/>
                <a:cs typeface="Lucida Sans Unicode" panose="020B0602030504020204"/>
              </a:rPr>
              <a:t> </a:t>
            </a:r>
            <a:r>
              <a:rPr sz="1700" spc="425" dirty="0">
                <a:latin typeface="Lucida Sans Unicode" panose="020B0602030504020204"/>
                <a:cs typeface="Lucida Sans Unicode" panose="020B0602030504020204"/>
              </a:rPr>
              <a:t>LOG</a:t>
            </a:r>
            <a:endParaRPr sz="1700">
              <a:latin typeface="Lucida Sans Unicode" panose="020B0602030504020204"/>
              <a:cs typeface="Lucida Sans Unicode" panose="020B0602030504020204"/>
            </a:endParaRPr>
          </a:p>
        </p:txBody>
      </p:sp>
      <p:sp>
        <p:nvSpPr>
          <p:cNvPr id="38" name="object 38"/>
          <p:cNvSpPr txBox="1"/>
          <p:nvPr/>
        </p:nvSpPr>
        <p:spPr>
          <a:xfrm>
            <a:off x="8274684" y="5937946"/>
            <a:ext cx="2190750" cy="285750"/>
          </a:xfrm>
          <a:prstGeom prst="rect">
            <a:avLst/>
          </a:prstGeom>
        </p:spPr>
        <p:txBody>
          <a:bodyPr vert="horz" wrap="square" lIns="0" tIns="13335" rIns="0" bIns="0" rtlCol="0">
            <a:spAutoFit/>
          </a:bodyPr>
          <a:lstStyle/>
          <a:p>
            <a:pPr marL="12700">
              <a:lnSpc>
                <a:spcPct val="100000"/>
              </a:lnSpc>
              <a:spcBef>
                <a:spcPts val="105"/>
              </a:spcBef>
            </a:pPr>
            <a:r>
              <a:rPr sz="1700" spc="375" dirty="0">
                <a:latin typeface="Lucida Sans Unicode" panose="020B0602030504020204"/>
                <a:cs typeface="Lucida Sans Unicode" panose="020B0602030504020204"/>
              </a:rPr>
              <a:t>UPLOAD</a:t>
            </a:r>
            <a:r>
              <a:rPr sz="1700" spc="55" dirty="0">
                <a:latin typeface="Lucida Sans Unicode" panose="020B0602030504020204"/>
                <a:cs typeface="Lucida Sans Unicode" panose="020B0602030504020204"/>
              </a:rPr>
              <a:t> </a:t>
            </a:r>
            <a:r>
              <a:rPr sz="1700" spc="400" dirty="0">
                <a:latin typeface="Lucida Sans Unicode" panose="020B0602030504020204"/>
                <a:cs typeface="Lucida Sans Unicode" panose="020B0602030504020204"/>
              </a:rPr>
              <a:t>MEDIA</a:t>
            </a:r>
            <a:endParaRPr sz="1700">
              <a:latin typeface="Lucida Sans Unicode" panose="020B0602030504020204"/>
              <a:cs typeface="Lucida Sans Unicode" panose="020B0602030504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5601" y="19050"/>
            <a:ext cx="10217150" cy="10267950"/>
            <a:chOff x="15601" y="19050"/>
            <a:chExt cx="10217150" cy="10267950"/>
          </a:xfrm>
        </p:grpSpPr>
        <p:pic>
          <p:nvPicPr>
            <p:cNvPr id="3" name="object 3"/>
            <p:cNvPicPr/>
            <p:nvPr/>
          </p:nvPicPr>
          <p:blipFill>
            <a:blip r:embed="rId2" cstate="print"/>
            <a:stretch>
              <a:fillRect/>
            </a:stretch>
          </p:blipFill>
          <p:spPr>
            <a:xfrm>
              <a:off x="15601" y="19050"/>
              <a:ext cx="10216557" cy="10267949"/>
            </a:xfrm>
            <a:prstGeom prst="rect">
              <a:avLst/>
            </a:prstGeom>
          </p:spPr>
        </p:pic>
        <p:sp>
          <p:nvSpPr>
            <p:cNvPr id="4" name="object 4"/>
            <p:cNvSpPr/>
            <p:nvPr/>
          </p:nvSpPr>
          <p:spPr>
            <a:xfrm>
              <a:off x="3424688" y="19050"/>
              <a:ext cx="3400425" cy="3400425"/>
            </a:xfrm>
            <a:custGeom>
              <a:avLst/>
              <a:gdLst/>
              <a:ahLst/>
              <a:cxnLst/>
              <a:rect l="l" t="t" r="r" b="b"/>
              <a:pathLst>
                <a:path w="3400425" h="3400425">
                  <a:moveTo>
                    <a:pt x="1700212" y="3400424"/>
                  </a:moveTo>
                  <a:lnTo>
                    <a:pt x="1533562" y="3392237"/>
                  </a:lnTo>
                  <a:lnTo>
                    <a:pt x="1368517" y="3367755"/>
                  </a:lnTo>
                  <a:lnTo>
                    <a:pt x="1206666" y="3327213"/>
                  </a:lnTo>
                  <a:lnTo>
                    <a:pt x="1049569" y="3271003"/>
                  </a:lnTo>
                  <a:lnTo>
                    <a:pt x="898737" y="3199665"/>
                  </a:lnTo>
                  <a:lnTo>
                    <a:pt x="755624" y="3113887"/>
                  </a:lnTo>
                  <a:lnTo>
                    <a:pt x="621609" y="3014494"/>
                  </a:lnTo>
                  <a:lnTo>
                    <a:pt x="497980" y="2902443"/>
                  </a:lnTo>
                  <a:lnTo>
                    <a:pt x="385930" y="2778815"/>
                  </a:lnTo>
                  <a:lnTo>
                    <a:pt x="286537" y="2644799"/>
                  </a:lnTo>
                  <a:lnTo>
                    <a:pt x="200758" y="2501686"/>
                  </a:lnTo>
                  <a:lnTo>
                    <a:pt x="129420" y="2350855"/>
                  </a:lnTo>
                  <a:lnTo>
                    <a:pt x="73210" y="2193757"/>
                  </a:lnTo>
                  <a:lnTo>
                    <a:pt x="32669" y="2031907"/>
                  </a:lnTo>
                  <a:lnTo>
                    <a:pt x="8186" y="1866862"/>
                  </a:lnTo>
                  <a:lnTo>
                    <a:pt x="0" y="1700212"/>
                  </a:lnTo>
                  <a:lnTo>
                    <a:pt x="8186" y="1533562"/>
                  </a:lnTo>
                  <a:lnTo>
                    <a:pt x="32669" y="1368517"/>
                  </a:lnTo>
                  <a:lnTo>
                    <a:pt x="73210" y="1206666"/>
                  </a:lnTo>
                  <a:lnTo>
                    <a:pt x="129420" y="1049569"/>
                  </a:lnTo>
                  <a:lnTo>
                    <a:pt x="200758" y="898737"/>
                  </a:lnTo>
                  <a:lnTo>
                    <a:pt x="286537" y="755624"/>
                  </a:lnTo>
                  <a:lnTo>
                    <a:pt x="385930" y="621609"/>
                  </a:lnTo>
                  <a:lnTo>
                    <a:pt x="497980" y="497980"/>
                  </a:lnTo>
                  <a:lnTo>
                    <a:pt x="621609" y="385930"/>
                  </a:lnTo>
                  <a:lnTo>
                    <a:pt x="755624" y="286537"/>
                  </a:lnTo>
                  <a:lnTo>
                    <a:pt x="898737" y="200758"/>
                  </a:lnTo>
                  <a:lnTo>
                    <a:pt x="1049569" y="129420"/>
                  </a:lnTo>
                  <a:lnTo>
                    <a:pt x="1206666" y="73210"/>
                  </a:lnTo>
                  <a:lnTo>
                    <a:pt x="1368517" y="32669"/>
                  </a:lnTo>
                  <a:lnTo>
                    <a:pt x="1533562" y="8186"/>
                  </a:lnTo>
                  <a:lnTo>
                    <a:pt x="1700212" y="0"/>
                  </a:lnTo>
                  <a:lnTo>
                    <a:pt x="1866862" y="8186"/>
                  </a:lnTo>
                  <a:lnTo>
                    <a:pt x="2031907" y="32669"/>
                  </a:lnTo>
                  <a:lnTo>
                    <a:pt x="2193757" y="73210"/>
                  </a:lnTo>
                  <a:lnTo>
                    <a:pt x="2350855" y="129420"/>
                  </a:lnTo>
                  <a:lnTo>
                    <a:pt x="2501686" y="200758"/>
                  </a:lnTo>
                  <a:lnTo>
                    <a:pt x="2644799" y="286537"/>
                  </a:lnTo>
                  <a:lnTo>
                    <a:pt x="2778815" y="385930"/>
                  </a:lnTo>
                  <a:lnTo>
                    <a:pt x="2902443" y="497980"/>
                  </a:lnTo>
                  <a:lnTo>
                    <a:pt x="3014494" y="621609"/>
                  </a:lnTo>
                  <a:lnTo>
                    <a:pt x="3113887" y="755624"/>
                  </a:lnTo>
                  <a:lnTo>
                    <a:pt x="3199665" y="898737"/>
                  </a:lnTo>
                  <a:lnTo>
                    <a:pt x="3271003" y="1049569"/>
                  </a:lnTo>
                  <a:lnTo>
                    <a:pt x="3327214" y="1206666"/>
                  </a:lnTo>
                  <a:lnTo>
                    <a:pt x="3367755" y="1368517"/>
                  </a:lnTo>
                  <a:lnTo>
                    <a:pt x="3392237" y="1533562"/>
                  </a:lnTo>
                  <a:lnTo>
                    <a:pt x="3400424" y="1700212"/>
                  </a:lnTo>
                  <a:lnTo>
                    <a:pt x="3392237" y="1866862"/>
                  </a:lnTo>
                  <a:lnTo>
                    <a:pt x="3367755" y="2031907"/>
                  </a:lnTo>
                  <a:lnTo>
                    <a:pt x="3327213" y="2193757"/>
                  </a:lnTo>
                  <a:lnTo>
                    <a:pt x="3271003" y="2350855"/>
                  </a:lnTo>
                  <a:lnTo>
                    <a:pt x="3199665" y="2501686"/>
                  </a:lnTo>
                  <a:lnTo>
                    <a:pt x="3113887" y="2644799"/>
                  </a:lnTo>
                  <a:lnTo>
                    <a:pt x="3014494" y="2778815"/>
                  </a:lnTo>
                  <a:lnTo>
                    <a:pt x="2902443" y="2902443"/>
                  </a:lnTo>
                  <a:lnTo>
                    <a:pt x="2778815" y="3014494"/>
                  </a:lnTo>
                  <a:lnTo>
                    <a:pt x="2644799" y="3113887"/>
                  </a:lnTo>
                  <a:lnTo>
                    <a:pt x="2501686" y="3199665"/>
                  </a:lnTo>
                  <a:lnTo>
                    <a:pt x="2350855" y="3271003"/>
                  </a:lnTo>
                  <a:lnTo>
                    <a:pt x="2193757" y="3327214"/>
                  </a:lnTo>
                  <a:lnTo>
                    <a:pt x="2031907" y="3367755"/>
                  </a:lnTo>
                  <a:lnTo>
                    <a:pt x="1866862" y="3392237"/>
                  </a:lnTo>
                  <a:lnTo>
                    <a:pt x="1700212" y="3400424"/>
                  </a:lnTo>
                  <a:close/>
                </a:path>
              </a:pathLst>
            </a:custGeom>
            <a:solidFill>
              <a:srgbClr val="FF2032"/>
            </a:solidFill>
          </p:spPr>
          <p:txBody>
            <a:bodyPr wrap="square" lIns="0" tIns="0" rIns="0" bIns="0" rtlCol="0"/>
            <a:lstStyle/>
            <a:p>
              <a:endParaRPr/>
            </a:p>
          </p:txBody>
        </p:sp>
      </p:grpSp>
      <p:sp>
        <p:nvSpPr>
          <p:cNvPr id="5" name="object 5"/>
          <p:cNvSpPr txBox="1">
            <a:spLocks noGrp="1"/>
          </p:cNvSpPr>
          <p:nvPr>
            <p:ph type="title"/>
          </p:nvPr>
        </p:nvSpPr>
        <p:spPr>
          <a:xfrm>
            <a:off x="7346912" y="788917"/>
            <a:ext cx="7520940" cy="1997075"/>
          </a:xfrm>
          <a:prstGeom prst="rect">
            <a:avLst/>
          </a:prstGeom>
        </p:spPr>
        <p:txBody>
          <a:bodyPr vert="horz" wrap="square" lIns="0" tIns="33655" rIns="0" bIns="0" rtlCol="0">
            <a:spAutoFit/>
          </a:bodyPr>
          <a:lstStyle/>
          <a:p>
            <a:pPr marL="12700" marR="5080">
              <a:lnSpc>
                <a:spcPts val="7730"/>
              </a:lnSpc>
              <a:spcBef>
                <a:spcPts val="265"/>
              </a:spcBef>
            </a:pPr>
            <a:r>
              <a:rPr sz="6500" spc="-160" dirty="0">
                <a:solidFill>
                  <a:srgbClr val="000000"/>
                </a:solidFill>
                <a:latin typeface="Tahoma" panose="020B0604030504040204"/>
                <a:cs typeface="Tahoma" panose="020B0604030504040204"/>
              </a:rPr>
              <a:t>Monetization </a:t>
            </a:r>
            <a:r>
              <a:rPr sz="6500" spc="-155" dirty="0">
                <a:solidFill>
                  <a:srgbClr val="000000"/>
                </a:solidFill>
                <a:latin typeface="Tahoma" panose="020B0604030504040204"/>
                <a:cs typeface="Tahoma" panose="020B0604030504040204"/>
              </a:rPr>
              <a:t> </a:t>
            </a:r>
            <a:r>
              <a:rPr sz="6500" spc="-80" dirty="0">
                <a:solidFill>
                  <a:srgbClr val="000000"/>
                </a:solidFill>
                <a:latin typeface="Tahoma" panose="020B0604030504040204"/>
                <a:cs typeface="Tahoma" panose="020B0604030504040204"/>
              </a:rPr>
              <a:t>S</a:t>
            </a:r>
            <a:r>
              <a:rPr sz="6500" spc="-465" dirty="0">
                <a:solidFill>
                  <a:srgbClr val="000000"/>
                </a:solidFill>
                <a:latin typeface="Tahoma" panose="020B0604030504040204"/>
                <a:cs typeface="Tahoma" panose="020B0604030504040204"/>
              </a:rPr>
              <a:t>t</a:t>
            </a:r>
            <a:r>
              <a:rPr sz="6500" spc="85" dirty="0">
                <a:solidFill>
                  <a:srgbClr val="000000"/>
                </a:solidFill>
                <a:latin typeface="Tahoma" panose="020B0604030504040204"/>
                <a:cs typeface="Tahoma" panose="020B0604030504040204"/>
              </a:rPr>
              <a:t>r</a:t>
            </a:r>
            <a:r>
              <a:rPr sz="6500" spc="215" dirty="0">
                <a:solidFill>
                  <a:srgbClr val="000000"/>
                </a:solidFill>
                <a:latin typeface="Tahoma" panose="020B0604030504040204"/>
                <a:cs typeface="Tahoma" panose="020B0604030504040204"/>
              </a:rPr>
              <a:t>a</a:t>
            </a:r>
            <a:r>
              <a:rPr sz="6500" spc="-465" dirty="0">
                <a:solidFill>
                  <a:srgbClr val="000000"/>
                </a:solidFill>
                <a:latin typeface="Tahoma" panose="020B0604030504040204"/>
                <a:cs typeface="Tahoma" panose="020B0604030504040204"/>
              </a:rPr>
              <a:t>t</a:t>
            </a:r>
            <a:r>
              <a:rPr sz="6500" spc="-270" dirty="0">
                <a:solidFill>
                  <a:srgbClr val="000000"/>
                </a:solidFill>
                <a:latin typeface="Tahoma" panose="020B0604030504040204"/>
                <a:cs typeface="Tahoma" panose="020B0604030504040204"/>
              </a:rPr>
              <a:t>e</a:t>
            </a:r>
            <a:r>
              <a:rPr sz="6500" spc="15" dirty="0">
                <a:solidFill>
                  <a:srgbClr val="000000"/>
                </a:solidFill>
                <a:latin typeface="Tahoma" panose="020B0604030504040204"/>
                <a:cs typeface="Tahoma" panose="020B0604030504040204"/>
              </a:rPr>
              <a:t>g</a:t>
            </a:r>
            <a:r>
              <a:rPr sz="6500" spc="-330" dirty="0">
                <a:solidFill>
                  <a:srgbClr val="000000"/>
                </a:solidFill>
                <a:latin typeface="Tahoma" panose="020B0604030504040204"/>
                <a:cs typeface="Tahoma" panose="020B0604030504040204"/>
              </a:rPr>
              <a:t>i</a:t>
            </a:r>
            <a:r>
              <a:rPr sz="6500" spc="-270" dirty="0">
                <a:solidFill>
                  <a:srgbClr val="000000"/>
                </a:solidFill>
                <a:latin typeface="Tahoma" panose="020B0604030504040204"/>
                <a:cs typeface="Tahoma" panose="020B0604030504040204"/>
              </a:rPr>
              <a:t>e</a:t>
            </a:r>
            <a:r>
              <a:rPr sz="6500" spc="-150" dirty="0">
                <a:solidFill>
                  <a:srgbClr val="000000"/>
                </a:solidFill>
                <a:latin typeface="Tahoma" panose="020B0604030504040204"/>
                <a:cs typeface="Tahoma" panose="020B0604030504040204"/>
              </a:rPr>
              <a:t>s</a:t>
            </a:r>
            <a:r>
              <a:rPr sz="6500" spc="-785" dirty="0">
                <a:solidFill>
                  <a:srgbClr val="000000"/>
                </a:solidFill>
                <a:latin typeface="Tahoma" panose="020B0604030504040204"/>
                <a:cs typeface="Tahoma" panose="020B0604030504040204"/>
              </a:rPr>
              <a:t> </a:t>
            </a:r>
            <a:r>
              <a:rPr sz="6500" spc="-1475" dirty="0">
                <a:solidFill>
                  <a:srgbClr val="000000"/>
                </a:solidFill>
                <a:latin typeface="Tahoma" panose="020B0604030504040204"/>
                <a:cs typeface="Tahoma" panose="020B0604030504040204"/>
              </a:rPr>
              <a:t>I</a:t>
            </a:r>
            <a:r>
              <a:rPr sz="6500" spc="-195" dirty="0">
                <a:solidFill>
                  <a:srgbClr val="000000"/>
                </a:solidFill>
                <a:latin typeface="Tahoma" panose="020B0604030504040204"/>
                <a:cs typeface="Tahoma" panose="020B0604030504040204"/>
              </a:rPr>
              <a:t>n</a:t>
            </a:r>
            <a:r>
              <a:rPr sz="6500" spc="-570" dirty="0">
                <a:solidFill>
                  <a:srgbClr val="000000"/>
                </a:solidFill>
                <a:latin typeface="Tahoma" panose="020B0604030504040204"/>
                <a:cs typeface="Tahoma" panose="020B0604030504040204"/>
              </a:rPr>
              <a:t>c</a:t>
            </a:r>
            <a:r>
              <a:rPr sz="6500" spc="-365" dirty="0">
                <a:solidFill>
                  <a:srgbClr val="000000"/>
                </a:solidFill>
                <a:latin typeface="Tahoma" panose="020B0604030504040204"/>
                <a:cs typeface="Tahoma" panose="020B0604030504040204"/>
              </a:rPr>
              <a:t>l</a:t>
            </a:r>
            <a:r>
              <a:rPr sz="6500" spc="-229" dirty="0">
                <a:solidFill>
                  <a:srgbClr val="000000"/>
                </a:solidFill>
                <a:latin typeface="Tahoma" panose="020B0604030504040204"/>
                <a:cs typeface="Tahoma" panose="020B0604030504040204"/>
              </a:rPr>
              <a:t>u</a:t>
            </a:r>
            <a:r>
              <a:rPr sz="6500" spc="15" dirty="0">
                <a:solidFill>
                  <a:srgbClr val="000000"/>
                </a:solidFill>
                <a:latin typeface="Tahoma" panose="020B0604030504040204"/>
                <a:cs typeface="Tahoma" panose="020B0604030504040204"/>
              </a:rPr>
              <a:t>d</a:t>
            </a:r>
            <a:r>
              <a:rPr sz="6500" spc="-270" dirty="0">
                <a:solidFill>
                  <a:srgbClr val="000000"/>
                </a:solidFill>
                <a:latin typeface="Tahoma" panose="020B0604030504040204"/>
                <a:cs typeface="Tahoma" panose="020B0604030504040204"/>
              </a:rPr>
              <a:t>e</a:t>
            </a:r>
            <a:r>
              <a:rPr sz="6500" spc="345" dirty="0">
                <a:solidFill>
                  <a:srgbClr val="000000"/>
                </a:solidFill>
                <a:latin typeface="Tahoma" panose="020B0604030504040204"/>
                <a:cs typeface="Tahoma" panose="020B0604030504040204"/>
              </a:rPr>
              <a:t>d</a:t>
            </a:r>
            <a:endParaRPr sz="6500">
              <a:latin typeface="Tahoma" panose="020B0604030504040204"/>
              <a:cs typeface="Tahoma" panose="020B0604030504040204"/>
            </a:endParaRPr>
          </a:p>
        </p:txBody>
      </p:sp>
      <p:sp>
        <p:nvSpPr>
          <p:cNvPr id="6" name="object 6"/>
          <p:cNvSpPr txBox="1"/>
          <p:nvPr/>
        </p:nvSpPr>
        <p:spPr>
          <a:xfrm>
            <a:off x="7767432" y="3339962"/>
            <a:ext cx="9667875" cy="5760085"/>
          </a:xfrm>
          <a:prstGeom prst="rect">
            <a:avLst/>
          </a:prstGeom>
        </p:spPr>
        <p:txBody>
          <a:bodyPr vert="horz" wrap="square" lIns="0" tIns="12700" rIns="0" bIns="0" rtlCol="0">
            <a:spAutoFit/>
          </a:bodyPr>
          <a:lstStyle/>
          <a:p>
            <a:pPr marL="12700" marR="1638935">
              <a:lnSpc>
                <a:spcPct val="115000"/>
              </a:lnSpc>
              <a:spcBef>
                <a:spcPts val="100"/>
              </a:spcBef>
            </a:pPr>
            <a:r>
              <a:rPr sz="2400" b="1" spc="110" dirty="0">
                <a:latin typeface="Trebuchet MS" panose="020B0603020202020204"/>
                <a:cs typeface="Trebuchet MS" panose="020B0603020202020204"/>
              </a:rPr>
              <a:t>Sponsored</a:t>
            </a:r>
            <a:r>
              <a:rPr sz="2400" b="1" spc="-100" dirty="0">
                <a:latin typeface="Trebuchet MS" panose="020B0603020202020204"/>
                <a:cs typeface="Trebuchet MS" panose="020B0603020202020204"/>
              </a:rPr>
              <a:t> </a:t>
            </a:r>
            <a:r>
              <a:rPr sz="2400" b="1" spc="85" dirty="0">
                <a:latin typeface="Trebuchet MS" panose="020B0603020202020204"/>
                <a:cs typeface="Trebuchet MS" panose="020B0603020202020204"/>
              </a:rPr>
              <a:t>Posts</a:t>
            </a:r>
            <a:r>
              <a:rPr sz="2400" spc="85" dirty="0">
                <a:latin typeface="Trebuchet MS" panose="020B0603020202020204"/>
                <a:cs typeface="Trebuchet MS" panose="020B0603020202020204"/>
              </a:rPr>
              <a:t>-</a:t>
            </a:r>
            <a:r>
              <a:rPr sz="2400" spc="-100" dirty="0">
                <a:latin typeface="Trebuchet MS" panose="020B0603020202020204"/>
                <a:cs typeface="Trebuchet MS" panose="020B0603020202020204"/>
              </a:rPr>
              <a:t> </a:t>
            </a:r>
            <a:r>
              <a:rPr sz="2400" spc="-45" dirty="0">
                <a:latin typeface="Trebuchet MS" panose="020B0603020202020204"/>
                <a:cs typeface="Trebuchet MS" panose="020B0603020202020204"/>
              </a:rPr>
              <a:t>Let</a:t>
            </a:r>
            <a:r>
              <a:rPr sz="2400" spc="-100" dirty="0">
                <a:latin typeface="Trebuchet MS" panose="020B0603020202020204"/>
                <a:cs typeface="Trebuchet MS" panose="020B0603020202020204"/>
              </a:rPr>
              <a:t> </a:t>
            </a:r>
            <a:r>
              <a:rPr sz="2400" spc="80" dirty="0">
                <a:latin typeface="Trebuchet MS" panose="020B0603020202020204"/>
                <a:cs typeface="Trebuchet MS" panose="020B0603020202020204"/>
              </a:rPr>
              <a:t>users</a:t>
            </a:r>
            <a:r>
              <a:rPr sz="2400" spc="-100" dirty="0">
                <a:latin typeface="Trebuchet MS" panose="020B0603020202020204"/>
                <a:cs typeface="Trebuchet MS" panose="020B0603020202020204"/>
              </a:rPr>
              <a:t> </a:t>
            </a:r>
            <a:r>
              <a:rPr sz="2400" spc="55" dirty="0">
                <a:latin typeface="Trebuchet MS" panose="020B0603020202020204"/>
                <a:cs typeface="Trebuchet MS" panose="020B0603020202020204"/>
              </a:rPr>
              <a:t>or</a:t>
            </a:r>
            <a:r>
              <a:rPr sz="2400" spc="-95" dirty="0">
                <a:latin typeface="Trebuchet MS" panose="020B0603020202020204"/>
                <a:cs typeface="Trebuchet MS" panose="020B0603020202020204"/>
              </a:rPr>
              <a:t> </a:t>
            </a:r>
            <a:r>
              <a:rPr sz="2400" spc="75" dirty="0">
                <a:latin typeface="Trebuchet MS" panose="020B0603020202020204"/>
                <a:cs typeface="Trebuchet MS" panose="020B0603020202020204"/>
              </a:rPr>
              <a:t>businesses</a:t>
            </a:r>
            <a:r>
              <a:rPr sz="2400" spc="-100" dirty="0">
                <a:latin typeface="Trebuchet MS" panose="020B0603020202020204"/>
                <a:cs typeface="Trebuchet MS" panose="020B0603020202020204"/>
              </a:rPr>
              <a:t> </a:t>
            </a:r>
            <a:r>
              <a:rPr sz="2400" spc="45" dirty="0">
                <a:latin typeface="Trebuchet MS" panose="020B0603020202020204"/>
                <a:cs typeface="Trebuchet MS" panose="020B0603020202020204"/>
              </a:rPr>
              <a:t>promote</a:t>
            </a:r>
            <a:r>
              <a:rPr sz="2400" spc="-100" dirty="0">
                <a:latin typeface="Trebuchet MS" panose="020B0603020202020204"/>
                <a:cs typeface="Trebuchet MS" panose="020B0603020202020204"/>
              </a:rPr>
              <a:t> </a:t>
            </a:r>
            <a:r>
              <a:rPr sz="2400" spc="-40" dirty="0">
                <a:latin typeface="Trebuchet MS" panose="020B0603020202020204"/>
                <a:cs typeface="Trebuchet MS" panose="020B0603020202020204"/>
              </a:rPr>
              <a:t>their </a:t>
            </a:r>
            <a:r>
              <a:rPr sz="2400" spc="-35" dirty="0">
                <a:latin typeface="Trebuchet MS" panose="020B0603020202020204"/>
                <a:cs typeface="Trebuchet MS" panose="020B0603020202020204"/>
              </a:rPr>
              <a:t> </a:t>
            </a:r>
            <a:r>
              <a:rPr sz="2400" spc="70" dirty="0">
                <a:latin typeface="Trebuchet MS" panose="020B0603020202020204"/>
                <a:cs typeface="Trebuchet MS" panose="020B0603020202020204"/>
              </a:rPr>
              <a:t>posts</a:t>
            </a:r>
            <a:r>
              <a:rPr sz="2400" spc="-105" dirty="0">
                <a:latin typeface="Trebuchet MS" panose="020B0603020202020204"/>
                <a:cs typeface="Trebuchet MS" panose="020B0603020202020204"/>
              </a:rPr>
              <a:t> </a:t>
            </a:r>
            <a:r>
              <a:rPr sz="2400" spc="-15" dirty="0">
                <a:latin typeface="Trebuchet MS" panose="020B0603020202020204"/>
                <a:cs typeface="Trebuchet MS" panose="020B0603020202020204"/>
              </a:rPr>
              <a:t>to</a:t>
            </a:r>
            <a:r>
              <a:rPr sz="2400" spc="-105" dirty="0">
                <a:latin typeface="Trebuchet MS" panose="020B0603020202020204"/>
                <a:cs typeface="Trebuchet MS" panose="020B0603020202020204"/>
              </a:rPr>
              <a:t> </a:t>
            </a:r>
            <a:r>
              <a:rPr sz="2400" spc="15" dirty="0">
                <a:latin typeface="Trebuchet MS" panose="020B0603020202020204"/>
                <a:cs typeface="Trebuchet MS" panose="020B0603020202020204"/>
              </a:rPr>
              <a:t>reach</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more</a:t>
            </a:r>
            <a:r>
              <a:rPr sz="2400" spc="-105" dirty="0">
                <a:latin typeface="Trebuchet MS" panose="020B0603020202020204"/>
                <a:cs typeface="Trebuchet MS" panose="020B0603020202020204"/>
              </a:rPr>
              <a:t> </a:t>
            </a:r>
            <a:r>
              <a:rPr sz="2400" spc="25" dirty="0">
                <a:latin typeface="Trebuchet MS" panose="020B0603020202020204"/>
                <a:cs typeface="Trebuchet MS" panose="020B0603020202020204"/>
              </a:rPr>
              <a:t>numbers,</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especially</a:t>
            </a:r>
            <a:r>
              <a:rPr sz="2400" spc="-105" dirty="0">
                <a:latin typeface="Trebuchet MS" panose="020B0603020202020204"/>
                <a:cs typeface="Trebuchet MS" panose="020B0603020202020204"/>
              </a:rPr>
              <a:t> </a:t>
            </a:r>
            <a:r>
              <a:rPr sz="2400" spc="80" dirty="0">
                <a:latin typeface="Trebuchet MS" panose="020B0603020202020204"/>
                <a:cs typeface="Trebuchet MS" panose="020B0603020202020204"/>
              </a:rPr>
              <a:t>users</a:t>
            </a:r>
            <a:r>
              <a:rPr sz="2400" spc="-100" dirty="0">
                <a:latin typeface="Trebuchet MS" panose="020B0603020202020204"/>
                <a:cs typeface="Trebuchet MS" panose="020B0603020202020204"/>
              </a:rPr>
              <a:t> </a:t>
            </a:r>
            <a:r>
              <a:rPr sz="2400" spc="55" dirty="0">
                <a:latin typeface="Trebuchet MS" panose="020B0603020202020204"/>
                <a:cs typeface="Trebuchet MS" panose="020B0603020202020204"/>
              </a:rPr>
              <a:t>who</a:t>
            </a:r>
            <a:r>
              <a:rPr sz="2400" spc="-105" dirty="0">
                <a:latin typeface="Trebuchet MS" panose="020B0603020202020204"/>
                <a:cs typeface="Trebuchet MS" panose="020B0603020202020204"/>
              </a:rPr>
              <a:t> </a:t>
            </a:r>
            <a:r>
              <a:rPr sz="2400" spc="100" dirty="0">
                <a:latin typeface="Trebuchet MS" panose="020B0603020202020204"/>
                <a:cs typeface="Trebuchet MS" panose="020B0603020202020204"/>
              </a:rPr>
              <a:t>do</a:t>
            </a:r>
            <a:r>
              <a:rPr sz="2400" spc="-105" dirty="0">
                <a:latin typeface="Trebuchet MS" panose="020B0603020202020204"/>
                <a:cs typeface="Trebuchet MS" panose="020B0603020202020204"/>
              </a:rPr>
              <a:t> </a:t>
            </a:r>
            <a:r>
              <a:rPr sz="2400" spc="25" dirty="0">
                <a:latin typeface="Trebuchet MS" panose="020B0603020202020204"/>
                <a:cs typeface="Trebuchet MS" panose="020B0603020202020204"/>
              </a:rPr>
              <a:t>not </a:t>
            </a:r>
            <a:r>
              <a:rPr sz="2400" spc="-705" dirty="0">
                <a:latin typeface="Trebuchet MS" panose="020B0603020202020204"/>
                <a:cs typeface="Trebuchet MS" panose="020B0603020202020204"/>
              </a:rPr>
              <a:t> </a:t>
            </a:r>
            <a:r>
              <a:rPr sz="2400" spc="-55" dirty="0">
                <a:latin typeface="Trebuchet MS" panose="020B0603020202020204"/>
                <a:cs typeface="Trebuchet MS" panose="020B0603020202020204"/>
              </a:rPr>
              <a:t>follow </a:t>
            </a:r>
            <a:r>
              <a:rPr sz="2400" spc="-40" dirty="0">
                <a:latin typeface="Trebuchet MS" panose="020B0603020202020204"/>
                <a:cs typeface="Trebuchet MS" panose="020B0603020202020204"/>
              </a:rPr>
              <a:t>their </a:t>
            </a:r>
            <a:r>
              <a:rPr sz="2400" spc="-50" dirty="0">
                <a:latin typeface="Trebuchet MS" panose="020B0603020202020204"/>
                <a:cs typeface="Trebuchet MS" panose="020B0603020202020204"/>
              </a:rPr>
              <a:t>profiles. </a:t>
            </a:r>
            <a:r>
              <a:rPr sz="2400" spc="-110" dirty="0">
                <a:latin typeface="Trebuchet MS" panose="020B0603020202020204"/>
                <a:cs typeface="Trebuchet MS" panose="020B0603020202020204"/>
              </a:rPr>
              <a:t>It </a:t>
            </a:r>
            <a:r>
              <a:rPr sz="2400" spc="35" dirty="0">
                <a:latin typeface="Trebuchet MS" panose="020B0603020202020204"/>
                <a:cs typeface="Trebuchet MS" panose="020B0603020202020204"/>
              </a:rPr>
              <a:t>helps </a:t>
            </a:r>
            <a:r>
              <a:rPr sz="2400" spc="20" dirty="0">
                <a:latin typeface="Trebuchet MS" panose="020B0603020202020204"/>
                <a:cs typeface="Trebuchet MS" panose="020B0603020202020204"/>
              </a:rPr>
              <a:t>them </a:t>
            </a:r>
            <a:r>
              <a:rPr sz="2400" spc="10" dirty="0">
                <a:latin typeface="Trebuchet MS" panose="020B0603020202020204"/>
                <a:cs typeface="Trebuchet MS" panose="020B0603020202020204"/>
              </a:rPr>
              <a:t>increase </a:t>
            </a:r>
            <a:r>
              <a:rPr sz="2400" spc="-40" dirty="0">
                <a:latin typeface="Trebuchet MS" panose="020B0603020202020204"/>
                <a:cs typeface="Trebuchet MS" panose="020B0603020202020204"/>
              </a:rPr>
              <a:t>their </a:t>
            </a:r>
            <a:r>
              <a:rPr sz="2400" spc="-110" dirty="0">
                <a:latin typeface="Trebuchet MS" panose="020B0603020202020204"/>
                <a:cs typeface="Trebuchet MS" panose="020B0603020202020204"/>
              </a:rPr>
              <a:t>visibility, </a:t>
            </a:r>
            <a:r>
              <a:rPr sz="2400" spc="-105" dirty="0">
                <a:latin typeface="Trebuchet MS" panose="020B0603020202020204"/>
                <a:cs typeface="Trebuchet MS" panose="020B0603020202020204"/>
              </a:rPr>
              <a:t> </a:t>
            </a:r>
            <a:r>
              <a:rPr sz="2400" spc="-5" dirty="0">
                <a:latin typeface="Trebuchet MS" panose="020B0603020202020204"/>
                <a:cs typeface="Trebuchet MS" panose="020B0603020202020204"/>
              </a:rPr>
              <a:t>build</a:t>
            </a:r>
            <a:r>
              <a:rPr sz="2400" spc="-105" dirty="0">
                <a:latin typeface="Trebuchet MS" panose="020B0603020202020204"/>
                <a:cs typeface="Trebuchet MS" panose="020B0603020202020204"/>
              </a:rPr>
              <a:t> </a:t>
            </a:r>
            <a:r>
              <a:rPr sz="2400" spc="50" dirty="0">
                <a:latin typeface="Trebuchet MS" panose="020B0603020202020204"/>
                <a:cs typeface="Trebuchet MS" panose="020B0603020202020204"/>
              </a:rPr>
              <a:t>post</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engagement,</a:t>
            </a:r>
            <a:r>
              <a:rPr sz="2400" spc="-100" dirty="0">
                <a:latin typeface="Trebuchet MS" panose="020B0603020202020204"/>
                <a:cs typeface="Trebuchet MS" panose="020B0603020202020204"/>
              </a:rPr>
              <a:t> </a:t>
            </a:r>
            <a:r>
              <a:rPr sz="2400" spc="65" dirty="0">
                <a:latin typeface="Trebuchet MS" panose="020B0603020202020204"/>
                <a:cs typeface="Trebuchet MS" panose="020B0603020202020204"/>
              </a:rPr>
              <a:t>and</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gain</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more</a:t>
            </a:r>
            <a:r>
              <a:rPr sz="2400" spc="-100" dirty="0">
                <a:latin typeface="Trebuchet MS" panose="020B0603020202020204"/>
                <a:cs typeface="Trebuchet MS" panose="020B0603020202020204"/>
              </a:rPr>
              <a:t> </a:t>
            </a:r>
            <a:r>
              <a:rPr sz="2400" spc="-50" dirty="0">
                <a:latin typeface="Trebuchet MS" panose="020B0603020202020204"/>
                <a:cs typeface="Trebuchet MS" panose="020B0603020202020204"/>
              </a:rPr>
              <a:t>followers.</a:t>
            </a:r>
            <a:endParaRPr sz="2400">
              <a:latin typeface="Trebuchet MS" panose="020B0603020202020204"/>
              <a:cs typeface="Trebuchet MS" panose="020B0603020202020204"/>
            </a:endParaRPr>
          </a:p>
          <a:p>
            <a:pPr>
              <a:lnSpc>
                <a:spcPct val="100000"/>
              </a:lnSpc>
              <a:spcBef>
                <a:spcPts val="45"/>
              </a:spcBef>
            </a:pPr>
            <a:endParaRPr sz="2600">
              <a:latin typeface="Trebuchet MS" panose="020B0603020202020204"/>
              <a:cs typeface="Trebuchet MS" panose="020B0603020202020204"/>
            </a:endParaRPr>
          </a:p>
          <a:p>
            <a:pPr marL="12700" marR="41275" algn="just">
              <a:lnSpc>
                <a:spcPct val="115000"/>
              </a:lnSpc>
            </a:pPr>
            <a:r>
              <a:rPr sz="2400" b="1" spc="100" dirty="0">
                <a:latin typeface="Trebuchet MS" panose="020B0603020202020204"/>
                <a:cs typeface="Trebuchet MS" panose="020B0603020202020204"/>
              </a:rPr>
              <a:t>Carousel</a:t>
            </a:r>
            <a:r>
              <a:rPr sz="2400" b="1" spc="-95" dirty="0">
                <a:latin typeface="Trebuchet MS" panose="020B0603020202020204"/>
                <a:cs typeface="Trebuchet MS" panose="020B0603020202020204"/>
              </a:rPr>
              <a:t> </a:t>
            </a:r>
            <a:r>
              <a:rPr sz="2400" b="1" spc="75" dirty="0">
                <a:latin typeface="Trebuchet MS" panose="020B0603020202020204"/>
                <a:cs typeface="Trebuchet MS" panose="020B0603020202020204"/>
              </a:rPr>
              <a:t>Advertising</a:t>
            </a:r>
            <a:r>
              <a:rPr sz="2400" spc="75" dirty="0">
                <a:latin typeface="Trebuchet MS" panose="020B0603020202020204"/>
                <a:cs typeface="Trebuchet MS" panose="020B0603020202020204"/>
              </a:rPr>
              <a:t>-</a:t>
            </a:r>
            <a:r>
              <a:rPr sz="2400" spc="535" dirty="0">
                <a:latin typeface="Trebuchet MS" panose="020B0603020202020204"/>
                <a:cs typeface="Trebuchet MS" panose="020B0603020202020204"/>
              </a:rPr>
              <a:t> </a:t>
            </a:r>
            <a:r>
              <a:rPr sz="2400" spc="-25" dirty="0">
                <a:latin typeface="Trebuchet MS" panose="020B0603020202020204"/>
                <a:cs typeface="Trebuchet MS" panose="020B0603020202020204"/>
              </a:rPr>
              <a:t>Similar</a:t>
            </a:r>
            <a:r>
              <a:rPr sz="2400" spc="-95" dirty="0">
                <a:latin typeface="Trebuchet MS" panose="020B0603020202020204"/>
                <a:cs typeface="Trebuchet MS" panose="020B0603020202020204"/>
              </a:rPr>
              <a:t> </a:t>
            </a:r>
            <a:r>
              <a:rPr sz="2400" spc="-15" dirty="0">
                <a:latin typeface="Trebuchet MS" panose="020B0603020202020204"/>
                <a:cs typeface="Trebuchet MS" panose="020B0603020202020204"/>
              </a:rPr>
              <a:t>to</a:t>
            </a:r>
            <a:r>
              <a:rPr sz="2400" spc="-95" dirty="0">
                <a:latin typeface="Trebuchet MS" panose="020B0603020202020204"/>
                <a:cs typeface="Trebuchet MS" panose="020B0603020202020204"/>
              </a:rPr>
              <a:t> </a:t>
            </a:r>
            <a:r>
              <a:rPr sz="2400" spc="90" dirty="0">
                <a:latin typeface="Trebuchet MS" panose="020B0603020202020204"/>
                <a:cs typeface="Trebuchet MS" panose="020B0603020202020204"/>
              </a:rPr>
              <a:t>sponsored</a:t>
            </a:r>
            <a:r>
              <a:rPr sz="2400" spc="-95" dirty="0">
                <a:latin typeface="Trebuchet MS" panose="020B0603020202020204"/>
                <a:cs typeface="Trebuchet MS" panose="020B0603020202020204"/>
              </a:rPr>
              <a:t> </a:t>
            </a:r>
            <a:r>
              <a:rPr sz="2400" spc="-5" dirty="0">
                <a:latin typeface="Trebuchet MS" panose="020B0603020202020204"/>
                <a:cs typeface="Trebuchet MS" panose="020B0603020202020204"/>
              </a:rPr>
              <a:t>posts,</a:t>
            </a:r>
            <a:r>
              <a:rPr sz="2400" spc="-95" dirty="0">
                <a:latin typeface="Trebuchet MS" panose="020B0603020202020204"/>
                <a:cs typeface="Trebuchet MS" panose="020B0603020202020204"/>
              </a:rPr>
              <a:t> </a:t>
            </a:r>
            <a:r>
              <a:rPr sz="2400" spc="20" dirty="0">
                <a:latin typeface="Trebuchet MS" panose="020B0603020202020204"/>
                <a:cs typeface="Trebuchet MS" panose="020B0603020202020204"/>
              </a:rPr>
              <a:t>carousel</a:t>
            </a:r>
            <a:r>
              <a:rPr sz="2400" spc="-95" dirty="0">
                <a:latin typeface="Trebuchet MS" panose="020B0603020202020204"/>
                <a:cs typeface="Trebuchet MS" panose="020B0603020202020204"/>
              </a:rPr>
              <a:t> </a:t>
            </a:r>
            <a:r>
              <a:rPr sz="2400" spc="80" dirty="0">
                <a:latin typeface="Trebuchet MS" panose="020B0603020202020204"/>
                <a:cs typeface="Trebuchet MS" panose="020B0603020202020204"/>
              </a:rPr>
              <a:t>ads</a:t>
            </a:r>
            <a:r>
              <a:rPr sz="2400" spc="-90" dirty="0">
                <a:latin typeface="Trebuchet MS" panose="020B0603020202020204"/>
                <a:cs typeface="Trebuchet MS" panose="020B0603020202020204"/>
              </a:rPr>
              <a:t> </a:t>
            </a:r>
            <a:r>
              <a:rPr sz="2400" spc="5" dirty="0">
                <a:latin typeface="Trebuchet MS" panose="020B0603020202020204"/>
                <a:cs typeface="Trebuchet MS" panose="020B0603020202020204"/>
              </a:rPr>
              <a:t>help </a:t>
            </a:r>
            <a:r>
              <a:rPr sz="2400" spc="-715" dirty="0">
                <a:latin typeface="Trebuchet MS" panose="020B0603020202020204"/>
                <a:cs typeface="Trebuchet MS" panose="020B0603020202020204"/>
              </a:rPr>
              <a:t> </a:t>
            </a:r>
            <a:r>
              <a:rPr sz="2400" spc="-20" dirty="0">
                <a:latin typeface="Trebuchet MS" panose="020B0603020202020204"/>
                <a:cs typeface="Trebuchet MS" panose="020B0603020202020204"/>
              </a:rPr>
              <a:t>in</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promoting</a:t>
            </a:r>
            <a:r>
              <a:rPr sz="2400" spc="-95" dirty="0">
                <a:latin typeface="Trebuchet MS" panose="020B0603020202020204"/>
                <a:cs typeface="Trebuchet MS" panose="020B0603020202020204"/>
              </a:rPr>
              <a:t> </a:t>
            </a:r>
            <a:r>
              <a:rPr sz="2400" spc="5" dirty="0">
                <a:latin typeface="Trebuchet MS" panose="020B0603020202020204"/>
                <a:cs typeface="Trebuchet MS" panose="020B0603020202020204"/>
              </a:rPr>
              <a:t>posts.</a:t>
            </a:r>
            <a:r>
              <a:rPr sz="2400" spc="-95" dirty="0">
                <a:latin typeface="Trebuchet MS" panose="020B0603020202020204"/>
                <a:cs typeface="Trebuchet MS" panose="020B0603020202020204"/>
              </a:rPr>
              <a:t> </a:t>
            </a:r>
            <a:r>
              <a:rPr sz="2400" spc="-10" dirty="0">
                <a:latin typeface="Trebuchet MS" panose="020B0603020202020204"/>
                <a:cs typeface="Trebuchet MS" panose="020B0603020202020204"/>
              </a:rPr>
              <a:t>The</a:t>
            </a:r>
            <a:r>
              <a:rPr sz="2400" spc="-95" dirty="0">
                <a:latin typeface="Trebuchet MS" panose="020B0603020202020204"/>
                <a:cs typeface="Trebuchet MS" panose="020B0603020202020204"/>
              </a:rPr>
              <a:t> </a:t>
            </a:r>
            <a:r>
              <a:rPr sz="2400" spc="-10" dirty="0">
                <a:latin typeface="Trebuchet MS" panose="020B0603020202020204"/>
                <a:cs typeface="Trebuchet MS" panose="020B0603020202020204"/>
              </a:rPr>
              <a:t>only</a:t>
            </a:r>
            <a:r>
              <a:rPr sz="2400" spc="-95" dirty="0">
                <a:latin typeface="Trebuchet MS" panose="020B0603020202020204"/>
                <a:cs typeface="Trebuchet MS" panose="020B0603020202020204"/>
              </a:rPr>
              <a:t> </a:t>
            </a:r>
            <a:r>
              <a:rPr sz="2400" spc="-35" dirty="0">
                <a:latin typeface="Trebuchet MS" panose="020B0603020202020204"/>
                <a:cs typeface="Trebuchet MS" panose="020B0603020202020204"/>
              </a:rPr>
              <a:t>difference</a:t>
            </a:r>
            <a:r>
              <a:rPr sz="2400" spc="-95" dirty="0">
                <a:latin typeface="Trebuchet MS" panose="020B0603020202020204"/>
                <a:cs typeface="Trebuchet MS" panose="020B0603020202020204"/>
              </a:rPr>
              <a:t> </a:t>
            </a:r>
            <a:r>
              <a:rPr sz="2400" dirty="0">
                <a:latin typeface="Trebuchet MS" panose="020B0603020202020204"/>
                <a:cs typeface="Trebuchet MS" panose="020B0603020202020204"/>
              </a:rPr>
              <a:t>is</a:t>
            </a:r>
            <a:r>
              <a:rPr sz="2400" spc="-95" dirty="0">
                <a:latin typeface="Trebuchet MS" panose="020B0603020202020204"/>
                <a:cs typeface="Trebuchet MS" panose="020B0603020202020204"/>
              </a:rPr>
              <a:t> </a:t>
            </a:r>
            <a:r>
              <a:rPr sz="2400" spc="-50" dirty="0">
                <a:latin typeface="Trebuchet MS" panose="020B0603020202020204"/>
                <a:cs typeface="Trebuchet MS" panose="020B0603020202020204"/>
              </a:rPr>
              <a:t>that</a:t>
            </a:r>
            <a:r>
              <a:rPr sz="2400" spc="-95" dirty="0">
                <a:latin typeface="Trebuchet MS" panose="020B0603020202020204"/>
                <a:cs typeface="Trebuchet MS" panose="020B0603020202020204"/>
              </a:rPr>
              <a:t> </a:t>
            </a:r>
            <a:r>
              <a:rPr sz="2400" spc="-145" dirty="0">
                <a:latin typeface="Trebuchet MS" panose="020B0603020202020204"/>
                <a:cs typeface="Trebuchet MS" panose="020B0603020202020204"/>
              </a:rPr>
              <a:t>it</a:t>
            </a:r>
            <a:r>
              <a:rPr sz="2400" spc="-95" dirty="0">
                <a:latin typeface="Trebuchet MS" panose="020B0603020202020204"/>
                <a:cs typeface="Trebuchet MS" panose="020B0603020202020204"/>
              </a:rPr>
              <a:t> </a:t>
            </a:r>
            <a:r>
              <a:rPr sz="2400" spc="-20" dirty="0">
                <a:latin typeface="Trebuchet MS" panose="020B0603020202020204"/>
                <a:cs typeface="Trebuchet MS" panose="020B0603020202020204"/>
              </a:rPr>
              <a:t>allows</a:t>
            </a:r>
            <a:r>
              <a:rPr sz="2400" spc="-95" dirty="0">
                <a:latin typeface="Trebuchet MS" panose="020B0603020202020204"/>
                <a:cs typeface="Trebuchet MS" panose="020B0603020202020204"/>
              </a:rPr>
              <a:t> </a:t>
            </a:r>
            <a:r>
              <a:rPr sz="2400" spc="-15" dirty="0">
                <a:latin typeface="Trebuchet MS" panose="020B0603020202020204"/>
                <a:cs typeface="Trebuchet MS" panose="020B0603020202020204"/>
              </a:rPr>
              <a:t>the</a:t>
            </a:r>
            <a:r>
              <a:rPr sz="2400" spc="-95" dirty="0">
                <a:latin typeface="Trebuchet MS" panose="020B0603020202020204"/>
                <a:cs typeface="Trebuchet MS" panose="020B0603020202020204"/>
              </a:rPr>
              <a:t> </a:t>
            </a:r>
            <a:r>
              <a:rPr sz="2400" spc="-10" dirty="0">
                <a:latin typeface="Trebuchet MS" panose="020B0603020202020204"/>
                <a:cs typeface="Trebuchet MS" panose="020B0603020202020204"/>
              </a:rPr>
              <a:t>advertising </a:t>
            </a:r>
            <a:r>
              <a:rPr sz="2400" spc="-710" dirty="0">
                <a:latin typeface="Trebuchet MS" panose="020B0603020202020204"/>
                <a:cs typeface="Trebuchet MS" panose="020B0603020202020204"/>
              </a:rPr>
              <a:t> </a:t>
            </a:r>
            <a:r>
              <a:rPr sz="2400" spc="-25" dirty="0">
                <a:latin typeface="Trebuchet MS" panose="020B0603020202020204"/>
                <a:cs typeface="Trebuchet MS" panose="020B0603020202020204"/>
              </a:rPr>
              <a:t>of</a:t>
            </a:r>
            <a:r>
              <a:rPr sz="2400" spc="-105" dirty="0">
                <a:latin typeface="Trebuchet MS" panose="020B0603020202020204"/>
                <a:cs typeface="Trebuchet MS" panose="020B0603020202020204"/>
              </a:rPr>
              <a:t> </a:t>
            </a:r>
            <a:r>
              <a:rPr sz="2400" spc="-40" dirty="0">
                <a:latin typeface="Trebuchet MS" panose="020B0603020202020204"/>
                <a:cs typeface="Trebuchet MS" panose="020B0603020202020204"/>
              </a:rPr>
              <a:t>multiple</a:t>
            </a:r>
            <a:r>
              <a:rPr sz="2400" spc="-100" dirty="0">
                <a:latin typeface="Trebuchet MS" panose="020B0603020202020204"/>
                <a:cs typeface="Trebuchet MS" panose="020B0603020202020204"/>
              </a:rPr>
              <a:t> </a:t>
            </a:r>
            <a:r>
              <a:rPr sz="2400" spc="30" dirty="0">
                <a:latin typeface="Trebuchet MS" panose="020B0603020202020204"/>
                <a:cs typeface="Trebuchet MS" panose="020B0603020202020204"/>
              </a:rPr>
              <a:t>images</a:t>
            </a:r>
            <a:r>
              <a:rPr sz="2400" spc="-100" dirty="0">
                <a:latin typeface="Trebuchet MS" panose="020B0603020202020204"/>
                <a:cs typeface="Trebuchet MS" panose="020B0603020202020204"/>
              </a:rPr>
              <a:t> </a:t>
            </a:r>
            <a:r>
              <a:rPr sz="2400" spc="-20" dirty="0">
                <a:latin typeface="Trebuchet MS" panose="020B0603020202020204"/>
                <a:cs typeface="Trebuchet MS" panose="020B0603020202020204"/>
              </a:rPr>
              <a:t>in</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a</a:t>
            </a:r>
            <a:r>
              <a:rPr sz="2400" spc="-100" dirty="0">
                <a:latin typeface="Trebuchet MS" panose="020B0603020202020204"/>
                <a:cs typeface="Trebuchet MS" panose="020B0603020202020204"/>
              </a:rPr>
              <a:t> </a:t>
            </a:r>
            <a:r>
              <a:rPr sz="2400" dirty="0">
                <a:latin typeface="Trebuchet MS" panose="020B0603020202020204"/>
                <a:cs typeface="Trebuchet MS" panose="020B0603020202020204"/>
              </a:rPr>
              <a:t>single</a:t>
            </a:r>
            <a:r>
              <a:rPr sz="2400" spc="-100" dirty="0">
                <a:latin typeface="Trebuchet MS" panose="020B0603020202020204"/>
                <a:cs typeface="Trebuchet MS" panose="020B0603020202020204"/>
              </a:rPr>
              <a:t> </a:t>
            </a:r>
            <a:r>
              <a:rPr sz="2400" spc="-25" dirty="0">
                <a:latin typeface="Trebuchet MS" panose="020B0603020202020204"/>
                <a:cs typeface="Trebuchet MS" panose="020B0603020202020204"/>
              </a:rPr>
              <a:t>post.</a:t>
            </a:r>
            <a:endParaRPr sz="2400">
              <a:latin typeface="Trebuchet MS" panose="020B0603020202020204"/>
              <a:cs typeface="Trebuchet MS" panose="020B0603020202020204"/>
            </a:endParaRPr>
          </a:p>
          <a:p>
            <a:pPr>
              <a:lnSpc>
                <a:spcPct val="100000"/>
              </a:lnSpc>
            </a:pPr>
            <a:endParaRPr sz="3200">
              <a:latin typeface="Trebuchet MS" panose="020B0603020202020204"/>
              <a:cs typeface="Trebuchet MS" panose="020B0603020202020204"/>
            </a:endParaRPr>
          </a:p>
          <a:p>
            <a:pPr marL="2613660">
              <a:lnSpc>
                <a:spcPct val="100000"/>
              </a:lnSpc>
              <a:spcBef>
                <a:spcPts val="2490"/>
              </a:spcBef>
              <a:tabLst>
                <a:tab pos="5499100" algn="l"/>
              </a:tabLst>
            </a:pPr>
            <a:r>
              <a:rPr sz="2400" b="1" spc="90" dirty="0">
                <a:latin typeface="Trebuchet MS" panose="020B0603020202020204"/>
                <a:cs typeface="Trebuchet MS" panose="020B0603020202020204"/>
              </a:rPr>
              <a:t>In-App</a:t>
            </a:r>
            <a:r>
              <a:rPr sz="2400" b="1" spc="-95" dirty="0">
                <a:latin typeface="Trebuchet MS" panose="020B0603020202020204"/>
                <a:cs typeface="Trebuchet MS" panose="020B0603020202020204"/>
              </a:rPr>
              <a:t> </a:t>
            </a:r>
            <a:r>
              <a:rPr sz="2400" b="1" spc="90" dirty="0">
                <a:latin typeface="Trebuchet MS" panose="020B0603020202020204"/>
                <a:cs typeface="Trebuchet MS" panose="020B0603020202020204"/>
              </a:rPr>
              <a:t>Purchases</a:t>
            </a:r>
            <a:r>
              <a:rPr sz="2400" spc="90" dirty="0">
                <a:latin typeface="Trebuchet MS" panose="020B0603020202020204"/>
                <a:cs typeface="Trebuchet MS" panose="020B0603020202020204"/>
              </a:rPr>
              <a:t>-	</a:t>
            </a:r>
            <a:r>
              <a:rPr sz="2400" spc="10" dirty="0">
                <a:latin typeface="Trebuchet MS" panose="020B0603020202020204"/>
                <a:cs typeface="Trebuchet MS" panose="020B0603020202020204"/>
              </a:rPr>
              <a:t>Enable</a:t>
            </a:r>
            <a:r>
              <a:rPr sz="2400" spc="-114" dirty="0">
                <a:latin typeface="Trebuchet MS" panose="020B0603020202020204"/>
                <a:cs typeface="Trebuchet MS" panose="020B0603020202020204"/>
              </a:rPr>
              <a:t> </a:t>
            </a:r>
            <a:r>
              <a:rPr sz="2400" spc="80" dirty="0">
                <a:latin typeface="Trebuchet MS" panose="020B0603020202020204"/>
                <a:cs typeface="Trebuchet MS" panose="020B0603020202020204"/>
              </a:rPr>
              <a:t>users</a:t>
            </a:r>
            <a:r>
              <a:rPr sz="2400" spc="-114" dirty="0">
                <a:latin typeface="Trebuchet MS" panose="020B0603020202020204"/>
                <a:cs typeface="Trebuchet MS" panose="020B0603020202020204"/>
              </a:rPr>
              <a:t> </a:t>
            </a:r>
            <a:r>
              <a:rPr sz="2400" spc="-15" dirty="0">
                <a:latin typeface="Trebuchet MS" panose="020B0603020202020204"/>
                <a:cs typeface="Trebuchet MS" panose="020B0603020202020204"/>
              </a:rPr>
              <a:t>to</a:t>
            </a:r>
            <a:r>
              <a:rPr sz="2400" spc="-114" dirty="0">
                <a:latin typeface="Trebuchet MS" panose="020B0603020202020204"/>
                <a:cs typeface="Trebuchet MS" panose="020B0603020202020204"/>
              </a:rPr>
              <a:t> </a:t>
            </a:r>
            <a:r>
              <a:rPr sz="2400" spc="35" dirty="0">
                <a:latin typeface="Trebuchet MS" panose="020B0603020202020204"/>
                <a:cs typeface="Trebuchet MS" panose="020B0603020202020204"/>
              </a:rPr>
              <a:t>access</a:t>
            </a:r>
            <a:endParaRPr sz="2400">
              <a:latin typeface="Trebuchet MS" panose="020B0603020202020204"/>
              <a:cs typeface="Trebuchet MS" panose="020B0603020202020204"/>
            </a:endParaRPr>
          </a:p>
          <a:p>
            <a:pPr marL="2613660" marR="5080">
              <a:lnSpc>
                <a:spcPct val="115000"/>
              </a:lnSpc>
            </a:pPr>
            <a:r>
              <a:rPr sz="2400" spc="50" dirty="0">
                <a:latin typeface="Trebuchet MS" panose="020B0603020202020204"/>
                <a:cs typeface="Trebuchet MS" panose="020B0603020202020204"/>
              </a:rPr>
              <a:t>custom</a:t>
            </a:r>
            <a:r>
              <a:rPr sz="2400" spc="-100" dirty="0">
                <a:latin typeface="Trebuchet MS" panose="020B0603020202020204"/>
                <a:cs typeface="Trebuchet MS" panose="020B0603020202020204"/>
              </a:rPr>
              <a:t> </a:t>
            </a:r>
            <a:r>
              <a:rPr sz="2400" spc="-70" dirty="0">
                <a:latin typeface="Trebuchet MS" panose="020B0603020202020204"/>
                <a:cs typeface="Trebuchet MS" panose="020B0603020202020204"/>
              </a:rPr>
              <a:t>filters</a:t>
            </a:r>
            <a:r>
              <a:rPr sz="2400" spc="-95" dirty="0">
                <a:latin typeface="Trebuchet MS" panose="020B0603020202020204"/>
                <a:cs typeface="Trebuchet MS" panose="020B0603020202020204"/>
              </a:rPr>
              <a:t> </a:t>
            </a:r>
            <a:r>
              <a:rPr sz="2400" spc="65" dirty="0">
                <a:latin typeface="Trebuchet MS" panose="020B0603020202020204"/>
                <a:cs typeface="Trebuchet MS" panose="020B0603020202020204"/>
              </a:rPr>
              <a:t>and</a:t>
            </a:r>
            <a:r>
              <a:rPr sz="2400" spc="-100" dirty="0">
                <a:latin typeface="Trebuchet MS" panose="020B0603020202020204"/>
                <a:cs typeface="Trebuchet MS" panose="020B0603020202020204"/>
              </a:rPr>
              <a:t> </a:t>
            </a:r>
            <a:r>
              <a:rPr sz="2400" spc="-55" dirty="0">
                <a:latin typeface="Trebuchet MS" panose="020B0603020202020204"/>
                <a:cs typeface="Trebuchet MS" panose="020B0603020202020204"/>
              </a:rPr>
              <a:t>effects</a:t>
            </a:r>
            <a:r>
              <a:rPr sz="2400" spc="-95" dirty="0">
                <a:latin typeface="Trebuchet MS" panose="020B0603020202020204"/>
                <a:cs typeface="Trebuchet MS" panose="020B0603020202020204"/>
              </a:rPr>
              <a:t> </a:t>
            </a:r>
            <a:r>
              <a:rPr sz="2400" spc="-20" dirty="0">
                <a:latin typeface="Trebuchet MS" panose="020B0603020202020204"/>
                <a:cs typeface="Trebuchet MS" panose="020B0603020202020204"/>
              </a:rPr>
              <a:t>for</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a</a:t>
            </a:r>
            <a:r>
              <a:rPr sz="2400" spc="-95" dirty="0">
                <a:latin typeface="Trebuchet MS" panose="020B0603020202020204"/>
                <a:cs typeface="Trebuchet MS" panose="020B0603020202020204"/>
              </a:rPr>
              <a:t> </a:t>
            </a:r>
            <a:r>
              <a:rPr sz="2400" spc="-70" dirty="0">
                <a:latin typeface="Trebuchet MS" panose="020B0603020202020204"/>
                <a:cs typeface="Trebuchet MS" panose="020B0603020202020204"/>
              </a:rPr>
              <a:t>price.</a:t>
            </a:r>
            <a:r>
              <a:rPr sz="2400" spc="-100" dirty="0">
                <a:latin typeface="Trebuchet MS" panose="020B0603020202020204"/>
                <a:cs typeface="Trebuchet MS" panose="020B0603020202020204"/>
              </a:rPr>
              <a:t> </a:t>
            </a:r>
            <a:r>
              <a:rPr sz="2400" spc="-50" dirty="0">
                <a:latin typeface="Trebuchet MS" panose="020B0603020202020204"/>
                <a:cs typeface="Trebuchet MS" panose="020B0603020202020204"/>
              </a:rPr>
              <a:t>Also,</a:t>
            </a:r>
            <a:r>
              <a:rPr sz="2400" spc="-95" dirty="0">
                <a:latin typeface="Trebuchet MS" panose="020B0603020202020204"/>
                <a:cs typeface="Trebuchet MS" panose="020B0603020202020204"/>
              </a:rPr>
              <a:t> </a:t>
            </a:r>
            <a:r>
              <a:rPr sz="2400" spc="-10" dirty="0">
                <a:latin typeface="Trebuchet MS" panose="020B0603020202020204"/>
                <a:cs typeface="Trebuchet MS" panose="020B0603020202020204"/>
              </a:rPr>
              <a:t>there</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are </a:t>
            </a:r>
            <a:r>
              <a:rPr sz="2400" spc="-710" dirty="0">
                <a:latin typeface="Trebuchet MS" panose="020B0603020202020204"/>
                <a:cs typeface="Trebuchet MS" panose="020B0603020202020204"/>
              </a:rPr>
              <a:t> </a:t>
            </a:r>
            <a:r>
              <a:rPr sz="2400" spc="10" dirty="0">
                <a:latin typeface="Trebuchet MS" panose="020B0603020202020204"/>
                <a:cs typeface="Trebuchet MS" panose="020B0603020202020204"/>
              </a:rPr>
              <a:t>a</a:t>
            </a:r>
            <a:r>
              <a:rPr sz="2400" spc="-100" dirty="0">
                <a:latin typeface="Trebuchet MS" panose="020B0603020202020204"/>
                <a:cs typeface="Trebuchet MS" panose="020B0603020202020204"/>
              </a:rPr>
              <a:t> </a:t>
            </a:r>
            <a:r>
              <a:rPr sz="2400" spc="-65" dirty="0">
                <a:latin typeface="Trebuchet MS" panose="020B0603020202020204"/>
                <a:cs typeface="Trebuchet MS" panose="020B0603020202020204"/>
              </a:rPr>
              <a:t>lot</a:t>
            </a:r>
            <a:r>
              <a:rPr sz="2400" spc="-100" dirty="0">
                <a:latin typeface="Trebuchet MS" panose="020B0603020202020204"/>
                <a:cs typeface="Trebuchet MS" panose="020B0603020202020204"/>
              </a:rPr>
              <a:t> </a:t>
            </a:r>
            <a:r>
              <a:rPr sz="2400" spc="-25" dirty="0">
                <a:latin typeface="Trebuchet MS" panose="020B0603020202020204"/>
                <a:cs typeface="Trebuchet MS" panose="020B0603020202020204"/>
              </a:rPr>
              <a:t>of</a:t>
            </a:r>
            <a:r>
              <a:rPr sz="2400" spc="-100" dirty="0">
                <a:latin typeface="Trebuchet MS" panose="020B0603020202020204"/>
                <a:cs typeface="Trebuchet MS" panose="020B0603020202020204"/>
              </a:rPr>
              <a:t> </a:t>
            </a:r>
            <a:r>
              <a:rPr sz="2400" spc="-15" dirty="0">
                <a:latin typeface="Trebuchet MS" panose="020B0603020202020204"/>
                <a:cs typeface="Trebuchet MS" panose="020B0603020202020204"/>
              </a:rPr>
              <a:t>special</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elements</a:t>
            </a:r>
            <a:r>
              <a:rPr sz="2400" spc="-100" dirty="0">
                <a:latin typeface="Trebuchet MS" panose="020B0603020202020204"/>
                <a:cs typeface="Trebuchet MS" panose="020B0603020202020204"/>
              </a:rPr>
              <a:t> </a:t>
            </a:r>
            <a:r>
              <a:rPr sz="2400" spc="-20" dirty="0">
                <a:latin typeface="Trebuchet MS" panose="020B0603020202020204"/>
                <a:cs typeface="Trebuchet MS" panose="020B0603020202020204"/>
              </a:rPr>
              <a:t>in</a:t>
            </a:r>
            <a:r>
              <a:rPr sz="2400" spc="-100" dirty="0">
                <a:latin typeface="Trebuchet MS" panose="020B0603020202020204"/>
                <a:cs typeface="Trebuchet MS" panose="020B0603020202020204"/>
              </a:rPr>
              <a:t> </a:t>
            </a:r>
            <a:r>
              <a:rPr sz="2400" spc="25" dirty="0">
                <a:latin typeface="Trebuchet MS" panose="020B0603020202020204"/>
                <a:cs typeface="Trebuchet MS" panose="020B0603020202020204"/>
              </a:rPr>
              <a:t>Instagram</a:t>
            </a:r>
            <a:r>
              <a:rPr sz="2400" spc="-100" dirty="0">
                <a:latin typeface="Trebuchet MS" panose="020B0603020202020204"/>
                <a:cs typeface="Trebuchet MS" panose="020B0603020202020204"/>
              </a:rPr>
              <a:t> </a:t>
            </a:r>
            <a:r>
              <a:rPr sz="2400" spc="-90" dirty="0">
                <a:latin typeface="Trebuchet MS" panose="020B0603020202020204"/>
                <a:cs typeface="Trebuchet MS" panose="020B0603020202020204"/>
              </a:rPr>
              <a:t>like</a:t>
            </a:r>
            <a:r>
              <a:rPr sz="2400" spc="-100" dirty="0">
                <a:latin typeface="Trebuchet MS" panose="020B0603020202020204"/>
                <a:cs typeface="Trebuchet MS" panose="020B0603020202020204"/>
              </a:rPr>
              <a:t> </a:t>
            </a:r>
            <a:r>
              <a:rPr sz="2400" spc="55" dirty="0">
                <a:latin typeface="Trebuchet MS" panose="020B0603020202020204"/>
                <a:cs typeface="Trebuchet MS" panose="020B0603020202020204"/>
              </a:rPr>
              <a:t>an</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app</a:t>
            </a:r>
            <a:endParaRPr sz="2400">
              <a:latin typeface="Trebuchet MS" panose="020B0603020202020204"/>
              <a:cs typeface="Trebuchet MS" panose="020B0603020202020204"/>
            </a:endParaRPr>
          </a:p>
          <a:p>
            <a:pPr marL="2613660">
              <a:lnSpc>
                <a:spcPct val="100000"/>
              </a:lnSpc>
              <a:spcBef>
                <a:spcPts val="420"/>
              </a:spcBef>
            </a:pPr>
            <a:r>
              <a:rPr sz="2400" spc="-50" dirty="0">
                <a:latin typeface="Trebuchet MS" panose="020B0603020202020204"/>
                <a:cs typeface="Trebuchet MS" panose="020B0603020202020204"/>
              </a:rPr>
              <a:t>that</a:t>
            </a:r>
            <a:r>
              <a:rPr sz="2400" spc="-100" dirty="0">
                <a:latin typeface="Trebuchet MS" panose="020B0603020202020204"/>
                <a:cs typeface="Trebuchet MS" panose="020B0603020202020204"/>
              </a:rPr>
              <a:t> </a:t>
            </a:r>
            <a:r>
              <a:rPr sz="2400" spc="45" dirty="0">
                <a:latin typeface="Trebuchet MS" panose="020B0603020202020204"/>
                <a:cs typeface="Trebuchet MS" panose="020B0603020202020204"/>
              </a:rPr>
              <a:t>you</a:t>
            </a:r>
            <a:r>
              <a:rPr sz="2400" spc="-95" dirty="0">
                <a:latin typeface="Trebuchet MS" panose="020B0603020202020204"/>
                <a:cs typeface="Trebuchet MS" panose="020B0603020202020204"/>
              </a:rPr>
              <a:t> </a:t>
            </a:r>
            <a:r>
              <a:rPr sz="2400" spc="20" dirty="0">
                <a:latin typeface="Trebuchet MS" panose="020B0603020202020204"/>
                <a:cs typeface="Trebuchet MS" panose="020B0603020202020204"/>
              </a:rPr>
              <a:t>can</a:t>
            </a:r>
            <a:r>
              <a:rPr sz="2400" spc="-95" dirty="0">
                <a:latin typeface="Trebuchet MS" panose="020B0603020202020204"/>
                <a:cs typeface="Trebuchet MS" panose="020B0603020202020204"/>
              </a:rPr>
              <a:t> </a:t>
            </a:r>
            <a:r>
              <a:rPr sz="2400" spc="-55" dirty="0">
                <a:latin typeface="Trebuchet MS" panose="020B0603020202020204"/>
                <a:cs typeface="Trebuchet MS" panose="020B0603020202020204"/>
              </a:rPr>
              <a:t>allow</a:t>
            </a:r>
            <a:r>
              <a:rPr sz="2400" spc="-95" dirty="0">
                <a:latin typeface="Trebuchet MS" panose="020B0603020202020204"/>
                <a:cs typeface="Trebuchet MS" panose="020B0603020202020204"/>
              </a:rPr>
              <a:t> </a:t>
            </a:r>
            <a:r>
              <a:rPr sz="2400" spc="80" dirty="0">
                <a:latin typeface="Trebuchet MS" panose="020B0603020202020204"/>
                <a:cs typeface="Trebuchet MS" panose="020B0603020202020204"/>
              </a:rPr>
              <a:t>users</a:t>
            </a:r>
            <a:r>
              <a:rPr sz="2400" spc="-95" dirty="0">
                <a:latin typeface="Trebuchet MS" panose="020B0603020202020204"/>
                <a:cs typeface="Trebuchet MS" panose="020B0603020202020204"/>
              </a:rPr>
              <a:t> </a:t>
            </a:r>
            <a:r>
              <a:rPr sz="2400" spc="-15" dirty="0">
                <a:latin typeface="Trebuchet MS" panose="020B0603020202020204"/>
                <a:cs typeface="Trebuchet MS" panose="020B0603020202020204"/>
              </a:rPr>
              <a:t>to</a:t>
            </a:r>
            <a:r>
              <a:rPr sz="2400" spc="-100" dirty="0">
                <a:latin typeface="Trebuchet MS" panose="020B0603020202020204"/>
                <a:cs typeface="Trebuchet MS" panose="020B0603020202020204"/>
              </a:rPr>
              <a:t> </a:t>
            </a:r>
            <a:r>
              <a:rPr sz="2400" spc="-75" dirty="0">
                <a:latin typeface="Trebuchet MS" panose="020B0603020202020204"/>
                <a:cs typeface="Trebuchet MS" panose="020B0603020202020204"/>
              </a:rPr>
              <a:t>avail</a:t>
            </a:r>
            <a:r>
              <a:rPr sz="2400" spc="-95" dirty="0">
                <a:latin typeface="Trebuchet MS" panose="020B0603020202020204"/>
                <a:cs typeface="Trebuchet MS" panose="020B0603020202020204"/>
              </a:rPr>
              <a:t> </a:t>
            </a:r>
            <a:r>
              <a:rPr sz="2400" spc="-20" dirty="0">
                <a:latin typeface="Trebuchet MS" panose="020B0603020202020204"/>
                <a:cs typeface="Trebuchet MS" panose="020B0603020202020204"/>
              </a:rPr>
              <a:t>for</a:t>
            </a:r>
            <a:r>
              <a:rPr sz="2400" spc="-95" dirty="0">
                <a:latin typeface="Trebuchet MS" panose="020B0603020202020204"/>
                <a:cs typeface="Trebuchet MS" panose="020B0603020202020204"/>
              </a:rPr>
              <a:t> </a:t>
            </a:r>
            <a:r>
              <a:rPr sz="2400" spc="10" dirty="0">
                <a:latin typeface="Trebuchet MS" panose="020B0603020202020204"/>
                <a:cs typeface="Trebuchet MS" panose="020B0603020202020204"/>
              </a:rPr>
              <a:t>a</a:t>
            </a:r>
            <a:r>
              <a:rPr sz="2400" spc="-95" dirty="0">
                <a:latin typeface="Trebuchet MS" panose="020B0603020202020204"/>
                <a:cs typeface="Trebuchet MS" panose="020B0603020202020204"/>
              </a:rPr>
              <a:t> </a:t>
            </a:r>
            <a:r>
              <a:rPr sz="2400" spc="-35" dirty="0">
                <a:latin typeface="Trebuchet MS" panose="020B0603020202020204"/>
                <a:cs typeface="Trebuchet MS" panose="020B0603020202020204"/>
              </a:rPr>
              <a:t>certain</a:t>
            </a:r>
            <a:r>
              <a:rPr sz="2400" spc="-95" dirty="0">
                <a:latin typeface="Trebuchet MS" panose="020B0603020202020204"/>
                <a:cs typeface="Trebuchet MS" panose="020B0603020202020204"/>
              </a:rPr>
              <a:t> </a:t>
            </a:r>
            <a:r>
              <a:rPr sz="2400" spc="-120" dirty="0">
                <a:latin typeface="Trebuchet MS" panose="020B0603020202020204"/>
                <a:cs typeface="Trebuchet MS" panose="020B0603020202020204"/>
              </a:rPr>
              <a:t>fee.</a:t>
            </a:r>
            <a:endParaRPr sz="2400">
              <a:latin typeface="Trebuchet MS" panose="020B0603020202020204"/>
              <a:cs typeface="Trebuchet MS" panose="020B0603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9949835" y="3"/>
            <a:ext cx="8338184" cy="10287000"/>
            <a:chOff x="9949835" y="3"/>
            <a:chExt cx="8338184" cy="10287000"/>
          </a:xfrm>
        </p:grpSpPr>
        <p:sp>
          <p:nvSpPr>
            <p:cNvPr id="3" name="object 3"/>
            <p:cNvSpPr/>
            <p:nvPr/>
          </p:nvSpPr>
          <p:spPr>
            <a:xfrm>
              <a:off x="12734123" y="3"/>
              <a:ext cx="5553075" cy="10287000"/>
            </a:xfrm>
            <a:custGeom>
              <a:avLst/>
              <a:gdLst/>
              <a:ahLst/>
              <a:cxnLst/>
              <a:rect l="l" t="t" r="r" b="b"/>
              <a:pathLst>
                <a:path w="5553075" h="10287000">
                  <a:moveTo>
                    <a:pt x="5553074" y="10286999"/>
                  </a:moveTo>
                  <a:lnTo>
                    <a:pt x="0" y="10286999"/>
                  </a:lnTo>
                  <a:lnTo>
                    <a:pt x="0" y="0"/>
                  </a:lnTo>
                  <a:lnTo>
                    <a:pt x="5553074" y="0"/>
                  </a:lnTo>
                  <a:lnTo>
                    <a:pt x="5553074" y="10286999"/>
                  </a:lnTo>
                  <a:close/>
                </a:path>
              </a:pathLst>
            </a:custGeom>
            <a:solidFill>
              <a:srgbClr val="004FF5"/>
            </a:solidFill>
          </p:spPr>
          <p:txBody>
            <a:bodyPr wrap="square" lIns="0" tIns="0" rIns="0" bIns="0" rtlCol="0"/>
            <a:lstStyle/>
            <a:p>
              <a:endParaRPr/>
            </a:p>
          </p:txBody>
        </p:sp>
        <p:pic>
          <p:nvPicPr>
            <p:cNvPr id="4" name="object 4"/>
            <p:cNvPicPr/>
            <p:nvPr/>
          </p:nvPicPr>
          <p:blipFill>
            <a:blip r:embed="rId2" cstate="print"/>
            <a:stretch>
              <a:fillRect/>
            </a:stretch>
          </p:blipFill>
          <p:spPr>
            <a:xfrm>
              <a:off x="9949835" y="1948838"/>
              <a:ext cx="8338164" cy="8338160"/>
            </a:xfrm>
            <a:prstGeom prst="rect">
              <a:avLst/>
            </a:prstGeom>
          </p:spPr>
        </p:pic>
        <p:pic>
          <p:nvPicPr>
            <p:cNvPr id="5" name="object 5"/>
            <p:cNvPicPr/>
            <p:nvPr/>
          </p:nvPicPr>
          <p:blipFill>
            <a:blip r:embed="rId3" cstate="print"/>
            <a:stretch>
              <a:fillRect/>
            </a:stretch>
          </p:blipFill>
          <p:spPr>
            <a:xfrm>
              <a:off x="9949835" y="844939"/>
              <a:ext cx="3883989" cy="3885195"/>
            </a:xfrm>
            <a:prstGeom prst="rect">
              <a:avLst/>
            </a:prstGeom>
          </p:spPr>
        </p:pic>
        <p:sp>
          <p:nvSpPr>
            <p:cNvPr id="6" name="object 6"/>
            <p:cNvSpPr/>
            <p:nvPr/>
          </p:nvSpPr>
          <p:spPr>
            <a:xfrm>
              <a:off x="12450712" y="8479472"/>
              <a:ext cx="2354580" cy="788670"/>
            </a:xfrm>
            <a:custGeom>
              <a:avLst/>
              <a:gdLst/>
              <a:ahLst/>
              <a:cxnLst/>
              <a:rect l="l" t="t" r="r" b="b"/>
              <a:pathLst>
                <a:path w="2354580" h="788670">
                  <a:moveTo>
                    <a:pt x="2354326" y="768629"/>
                  </a:moveTo>
                  <a:lnTo>
                    <a:pt x="2317724" y="763765"/>
                  </a:lnTo>
                  <a:lnTo>
                    <a:pt x="2285669" y="749515"/>
                  </a:lnTo>
                  <a:lnTo>
                    <a:pt x="2259076" y="729170"/>
                  </a:lnTo>
                  <a:lnTo>
                    <a:pt x="2224735" y="695528"/>
                  </a:lnTo>
                  <a:lnTo>
                    <a:pt x="2208974" y="680123"/>
                  </a:lnTo>
                  <a:lnTo>
                    <a:pt x="2179485" y="657821"/>
                  </a:lnTo>
                  <a:lnTo>
                    <a:pt x="2174938" y="655828"/>
                  </a:lnTo>
                  <a:lnTo>
                    <a:pt x="2143290" y="641985"/>
                  </a:lnTo>
                  <a:lnTo>
                    <a:pt x="2097151" y="635952"/>
                  </a:lnTo>
                  <a:lnTo>
                    <a:pt x="2051024" y="641985"/>
                  </a:lnTo>
                  <a:lnTo>
                    <a:pt x="2014829" y="657821"/>
                  </a:lnTo>
                  <a:lnTo>
                    <a:pt x="1985340" y="680123"/>
                  </a:lnTo>
                  <a:lnTo>
                    <a:pt x="1959330" y="705535"/>
                  </a:lnTo>
                  <a:lnTo>
                    <a:pt x="1935226" y="729449"/>
                  </a:lnTo>
                  <a:lnTo>
                    <a:pt x="1908644" y="749757"/>
                  </a:lnTo>
                  <a:lnTo>
                    <a:pt x="1876590" y="763854"/>
                  </a:lnTo>
                  <a:lnTo>
                    <a:pt x="1836089" y="769137"/>
                  </a:lnTo>
                  <a:lnTo>
                    <a:pt x="1795589" y="763765"/>
                  </a:lnTo>
                  <a:lnTo>
                    <a:pt x="1763534" y="749515"/>
                  </a:lnTo>
                  <a:lnTo>
                    <a:pt x="1736940" y="729170"/>
                  </a:lnTo>
                  <a:lnTo>
                    <a:pt x="1702600" y="695528"/>
                  </a:lnTo>
                  <a:lnTo>
                    <a:pt x="1686839" y="680123"/>
                  </a:lnTo>
                  <a:lnTo>
                    <a:pt x="1657350" y="657821"/>
                  </a:lnTo>
                  <a:lnTo>
                    <a:pt x="1652803" y="655828"/>
                  </a:lnTo>
                  <a:lnTo>
                    <a:pt x="1621155" y="641985"/>
                  </a:lnTo>
                  <a:lnTo>
                    <a:pt x="1575015" y="635952"/>
                  </a:lnTo>
                  <a:lnTo>
                    <a:pt x="1529181" y="641985"/>
                  </a:lnTo>
                  <a:lnTo>
                    <a:pt x="1493024" y="657821"/>
                  </a:lnTo>
                  <a:lnTo>
                    <a:pt x="1463573" y="680123"/>
                  </a:lnTo>
                  <a:lnTo>
                    <a:pt x="1447990" y="695528"/>
                  </a:lnTo>
                  <a:lnTo>
                    <a:pt x="1413764" y="729449"/>
                  </a:lnTo>
                  <a:lnTo>
                    <a:pt x="1387170" y="749757"/>
                  </a:lnTo>
                  <a:lnTo>
                    <a:pt x="1355115" y="763854"/>
                  </a:lnTo>
                  <a:lnTo>
                    <a:pt x="1314615" y="769137"/>
                  </a:lnTo>
                  <a:lnTo>
                    <a:pt x="1274114" y="763765"/>
                  </a:lnTo>
                  <a:lnTo>
                    <a:pt x="1242060" y="749515"/>
                  </a:lnTo>
                  <a:lnTo>
                    <a:pt x="1215478" y="729170"/>
                  </a:lnTo>
                  <a:lnTo>
                    <a:pt x="1181138" y="695528"/>
                  </a:lnTo>
                  <a:lnTo>
                    <a:pt x="1165364" y="680123"/>
                  </a:lnTo>
                  <a:lnTo>
                    <a:pt x="1135875" y="657821"/>
                  </a:lnTo>
                  <a:lnTo>
                    <a:pt x="1131328" y="655828"/>
                  </a:lnTo>
                  <a:lnTo>
                    <a:pt x="1099680" y="641985"/>
                  </a:lnTo>
                  <a:lnTo>
                    <a:pt x="1053541" y="635952"/>
                  </a:lnTo>
                  <a:lnTo>
                    <a:pt x="1007414" y="641985"/>
                  </a:lnTo>
                  <a:lnTo>
                    <a:pt x="971219" y="657821"/>
                  </a:lnTo>
                  <a:lnTo>
                    <a:pt x="941730" y="680123"/>
                  </a:lnTo>
                  <a:lnTo>
                    <a:pt x="915720" y="705535"/>
                  </a:lnTo>
                  <a:lnTo>
                    <a:pt x="891628" y="729449"/>
                  </a:lnTo>
                  <a:lnTo>
                    <a:pt x="865035" y="749757"/>
                  </a:lnTo>
                  <a:lnTo>
                    <a:pt x="832980" y="763854"/>
                  </a:lnTo>
                  <a:lnTo>
                    <a:pt x="792480" y="769137"/>
                  </a:lnTo>
                  <a:lnTo>
                    <a:pt x="751979" y="763765"/>
                  </a:lnTo>
                  <a:lnTo>
                    <a:pt x="719924" y="749515"/>
                  </a:lnTo>
                  <a:lnTo>
                    <a:pt x="693331" y="729170"/>
                  </a:lnTo>
                  <a:lnTo>
                    <a:pt x="658964" y="695528"/>
                  </a:lnTo>
                  <a:lnTo>
                    <a:pt x="643128" y="680123"/>
                  </a:lnTo>
                  <a:lnTo>
                    <a:pt x="613498" y="657821"/>
                  </a:lnTo>
                  <a:lnTo>
                    <a:pt x="608952" y="655828"/>
                  </a:lnTo>
                  <a:lnTo>
                    <a:pt x="577265" y="641985"/>
                  </a:lnTo>
                  <a:lnTo>
                    <a:pt x="531406" y="635952"/>
                  </a:lnTo>
                  <a:lnTo>
                    <a:pt x="485571" y="641985"/>
                  </a:lnTo>
                  <a:lnTo>
                    <a:pt x="449414" y="657821"/>
                  </a:lnTo>
                  <a:lnTo>
                    <a:pt x="419963" y="680123"/>
                  </a:lnTo>
                  <a:lnTo>
                    <a:pt x="404380" y="695528"/>
                  </a:lnTo>
                  <a:lnTo>
                    <a:pt x="370154" y="729449"/>
                  </a:lnTo>
                  <a:lnTo>
                    <a:pt x="343560" y="749757"/>
                  </a:lnTo>
                  <a:lnTo>
                    <a:pt x="311505" y="763854"/>
                  </a:lnTo>
                  <a:lnTo>
                    <a:pt x="271005" y="769137"/>
                  </a:lnTo>
                  <a:lnTo>
                    <a:pt x="230505" y="763765"/>
                  </a:lnTo>
                  <a:lnTo>
                    <a:pt x="198450" y="749515"/>
                  </a:lnTo>
                  <a:lnTo>
                    <a:pt x="171869" y="729170"/>
                  </a:lnTo>
                  <a:lnTo>
                    <a:pt x="137528" y="695528"/>
                  </a:lnTo>
                  <a:lnTo>
                    <a:pt x="121754" y="680123"/>
                  </a:lnTo>
                  <a:lnTo>
                    <a:pt x="92265" y="657821"/>
                  </a:lnTo>
                  <a:lnTo>
                    <a:pt x="56070" y="641985"/>
                  </a:lnTo>
                  <a:lnTo>
                    <a:pt x="9944" y="635952"/>
                  </a:lnTo>
                  <a:lnTo>
                    <a:pt x="4635" y="635952"/>
                  </a:lnTo>
                  <a:lnTo>
                    <a:pt x="0" y="640588"/>
                  </a:lnTo>
                  <a:lnTo>
                    <a:pt x="0" y="651192"/>
                  </a:lnTo>
                  <a:lnTo>
                    <a:pt x="4635" y="655828"/>
                  </a:lnTo>
                  <a:lnTo>
                    <a:pt x="9944" y="655828"/>
                  </a:lnTo>
                  <a:lnTo>
                    <a:pt x="50444" y="661098"/>
                  </a:lnTo>
                  <a:lnTo>
                    <a:pt x="82499" y="675132"/>
                  </a:lnTo>
                  <a:lnTo>
                    <a:pt x="109080" y="695248"/>
                  </a:lnTo>
                  <a:lnTo>
                    <a:pt x="159194" y="744194"/>
                  </a:lnTo>
                  <a:lnTo>
                    <a:pt x="188683" y="766495"/>
                  </a:lnTo>
                  <a:lnTo>
                    <a:pt x="224878" y="782332"/>
                  </a:lnTo>
                  <a:lnTo>
                    <a:pt x="271005" y="788352"/>
                  </a:lnTo>
                  <a:lnTo>
                    <a:pt x="316852" y="782345"/>
                  </a:lnTo>
                  <a:lnTo>
                    <a:pt x="347116" y="769137"/>
                  </a:lnTo>
                  <a:lnTo>
                    <a:pt x="353009" y="766572"/>
                  </a:lnTo>
                  <a:lnTo>
                    <a:pt x="382447" y="744474"/>
                  </a:lnTo>
                  <a:lnTo>
                    <a:pt x="432549" y="695528"/>
                  </a:lnTo>
                  <a:lnTo>
                    <a:pt x="459105" y="675220"/>
                  </a:lnTo>
                  <a:lnTo>
                    <a:pt x="491007" y="661111"/>
                  </a:lnTo>
                  <a:lnTo>
                    <a:pt x="531406" y="655828"/>
                  </a:lnTo>
                  <a:lnTo>
                    <a:pt x="572198" y="661111"/>
                  </a:lnTo>
                  <a:lnTo>
                    <a:pt x="604215" y="675220"/>
                  </a:lnTo>
                  <a:lnTo>
                    <a:pt x="630643" y="695528"/>
                  </a:lnTo>
                  <a:lnTo>
                    <a:pt x="654659" y="719442"/>
                  </a:lnTo>
                  <a:lnTo>
                    <a:pt x="680669" y="744855"/>
                  </a:lnTo>
                  <a:lnTo>
                    <a:pt x="710145" y="767156"/>
                  </a:lnTo>
                  <a:lnTo>
                    <a:pt x="746340" y="782993"/>
                  </a:lnTo>
                  <a:lnTo>
                    <a:pt x="787412" y="788352"/>
                  </a:lnTo>
                  <a:lnTo>
                    <a:pt x="797471" y="788352"/>
                  </a:lnTo>
                  <a:lnTo>
                    <a:pt x="838619" y="782904"/>
                  </a:lnTo>
                  <a:lnTo>
                    <a:pt x="869746" y="769137"/>
                  </a:lnTo>
                  <a:lnTo>
                    <a:pt x="874814" y="766902"/>
                  </a:lnTo>
                  <a:lnTo>
                    <a:pt x="904290" y="744575"/>
                  </a:lnTo>
                  <a:lnTo>
                    <a:pt x="930300" y="719442"/>
                  </a:lnTo>
                  <a:lnTo>
                    <a:pt x="954405" y="695528"/>
                  </a:lnTo>
                  <a:lnTo>
                    <a:pt x="980986" y="675220"/>
                  </a:lnTo>
                  <a:lnTo>
                    <a:pt x="1013040" y="661111"/>
                  </a:lnTo>
                  <a:lnTo>
                    <a:pt x="1053553" y="655828"/>
                  </a:lnTo>
                  <a:lnTo>
                    <a:pt x="1094041" y="661111"/>
                  </a:lnTo>
                  <a:lnTo>
                    <a:pt x="1126020" y="675220"/>
                  </a:lnTo>
                  <a:lnTo>
                    <a:pt x="1152410" y="695528"/>
                  </a:lnTo>
                  <a:lnTo>
                    <a:pt x="1176134" y="719442"/>
                  </a:lnTo>
                  <a:lnTo>
                    <a:pt x="1202143" y="744855"/>
                  </a:lnTo>
                  <a:lnTo>
                    <a:pt x="1231620" y="767156"/>
                  </a:lnTo>
                  <a:lnTo>
                    <a:pt x="1267815" y="782993"/>
                  </a:lnTo>
                  <a:lnTo>
                    <a:pt x="1308874" y="788352"/>
                  </a:lnTo>
                  <a:lnTo>
                    <a:pt x="1318945" y="788352"/>
                  </a:lnTo>
                  <a:lnTo>
                    <a:pt x="1360081" y="782904"/>
                  </a:lnTo>
                  <a:lnTo>
                    <a:pt x="1396276" y="766902"/>
                  </a:lnTo>
                  <a:lnTo>
                    <a:pt x="1451775" y="719442"/>
                  </a:lnTo>
                  <a:lnTo>
                    <a:pt x="1475879" y="695528"/>
                  </a:lnTo>
                  <a:lnTo>
                    <a:pt x="1502460" y="675220"/>
                  </a:lnTo>
                  <a:lnTo>
                    <a:pt x="1534515" y="661111"/>
                  </a:lnTo>
                  <a:lnTo>
                    <a:pt x="1575015" y="655828"/>
                  </a:lnTo>
                  <a:lnTo>
                    <a:pt x="1615795" y="661111"/>
                  </a:lnTo>
                  <a:lnTo>
                    <a:pt x="1647736" y="675220"/>
                  </a:lnTo>
                  <a:lnTo>
                    <a:pt x="1673974" y="695528"/>
                  </a:lnTo>
                  <a:lnTo>
                    <a:pt x="1697609" y="719442"/>
                  </a:lnTo>
                  <a:lnTo>
                    <a:pt x="1723605" y="744855"/>
                  </a:lnTo>
                  <a:lnTo>
                    <a:pt x="1753095" y="767156"/>
                  </a:lnTo>
                  <a:lnTo>
                    <a:pt x="1789290" y="782993"/>
                  </a:lnTo>
                  <a:lnTo>
                    <a:pt x="1830349" y="788352"/>
                  </a:lnTo>
                  <a:lnTo>
                    <a:pt x="1840420" y="788352"/>
                  </a:lnTo>
                  <a:lnTo>
                    <a:pt x="1881555" y="782904"/>
                  </a:lnTo>
                  <a:lnTo>
                    <a:pt x="1917750" y="766902"/>
                  </a:lnTo>
                  <a:lnTo>
                    <a:pt x="1973249" y="719442"/>
                  </a:lnTo>
                  <a:lnTo>
                    <a:pt x="1997354" y="695528"/>
                  </a:lnTo>
                  <a:lnTo>
                    <a:pt x="2023935" y="675220"/>
                  </a:lnTo>
                  <a:lnTo>
                    <a:pt x="2055990" y="661111"/>
                  </a:lnTo>
                  <a:lnTo>
                    <a:pt x="2096490" y="655828"/>
                  </a:lnTo>
                  <a:lnTo>
                    <a:pt x="2136991" y="661212"/>
                  </a:lnTo>
                  <a:lnTo>
                    <a:pt x="2169045" y="675462"/>
                  </a:lnTo>
                  <a:lnTo>
                    <a:pt x="2195639" y="695807"/>
                  </a:lnTo>
                  <a:lnTo>
                    <a:pt x="2245741" y="744855"/>
                  </a:lnTo>
                  <a:lnTo>
                    <a:pt x="2275230" y="767156"/>
                  </a:lnTo>
                  <a:lnTo>
                    <a:pt x="2311425" y="782993"/>
                  </a:lnTo>
                  <a:lnTo>
                    <a:pt x="2352484" y="788352"/>
                  </a:lnTo>
                  <a:lnTo>
                    <a:pt x="2354326" y="788352"/>
                  </a:lnTo>
                  <a:lnTo>
                    <a:pt x="2354326" y="768629"/>
                  </a:lnTo>
                  <a:close/>
                </a:path>
                <a:path w="2354580" h="788670">
                  <a:moveTo>
                    <a:pt x="2354326" y="456514"/>
                  </a:moveTo>
                  <a:lnTo>
                    <a:pt x="2317724" y="451662"/>
                  </a:lnTo>
                  <a:lnTo>
                    <a:pt x="2285669" y="437400"/>
                  </a:lnTo>
                  <a:lnTo>
                    <a:pt x="2259076" y="417055"/>
                  </a:lnTo>
                  <a:lnTo>
                    <a:pt x="2224735" y="383425"/>
                  </a:lnTo>
                  <a:lnTo>
                    <a:pt x="2208974" y="368020"/>
                  </a:lnTo>
                  <a:lnTo>
                    <a:pt x="2179485" y="345719"/>
                  </a:lnTo>
                  <a:lnTo>
                    <a:pt x="2174938" y="343725"/>
                  </a:lnTo>
                  <a:lnTo>
                    <a:pt x="2143290" y="329882"/>
                  </a:lnTo>
                  <a:lnTo>
                    <a:pt x="2097151" y="323850"/>
                  </a:lnTo>
                  <a:lnTo>
                    <a:pt x="2051024" y="329882"/>
                  </a:lnTo>
                  <a:lnTo>
                    <a:pt x="2014829" y="345719"/>
                  </a:lnTo>
                  <a:lnTo>
                    <a:pt x="1985340" y="368020"/>
                  </a:lnTo>
                  <a:lnTo>
                    <a:pt x="1959330" y="393420"/>
                  </a:lnTo>
                  <a:lnTo>
                    <a:pt x="1935226" y="417347"/>
                  </a:lnTo>
                  <a:lnTo>
                    <a:pt x="1908644" y="437654"/>
                  </a:lnTo>
                  <a:lnTo>
                    <a:pt x="1876590" y="451751"/>
                  </a:lnTo>
                  <a:lnTo>
                    <a:pt x="1836089" y="457034"/>
                  </a:lnTo>
                  <a:lnTo>
                    <a:pt x="1795589" y="451662"/>
                  </a:lnTo>
                  <a:lnTo>
                    <a:pt x="1763534" y="437400"/>
                  </a:lnTo>
                  <a:lnTo>
                    <a:pt x="1736940" y="417055"/>
                  </a:lnTo>
                  <a:lnTo>
                    <a:pt x="1702600" y="383425"/>
                  </a:lnTo>
                  <a:lnTo>
                    <a:pt x="1686839" y="368020"/>
                  </a:lnTo>
                  <a:lnTo>
                    <a:pt x="1657350" y="345719"/>
                  </a:lnTo>
                  <a:lnTo>
                    <a:pt x="1652803" y="343725"/>
                  </a:lnTo>
                  <a:lnTo>
                    <a:pt x="1621155" y="329882"/>
                  </a:lnTo>
                  <a:lnTo>
                    <a:pt x="1575015" y="323850"/>
                  </a:lnTo>
                  <a:lnTo>
                    <a:pt x="1529181" y="329882"/>
                  </a:lnTo>
                  <a:lnTo>
                    <a:pt x="1493024" y="345719"/>
                  </a:lnTo>
                  <a:lnTo>
                    <a:pt x="1463573" y="368020"/>
                  </a:lnTo>
                  <a:lnTo>
                    <a:pt x="1447990" y="383425"/>
                  </a:lnTo>
                  <a:lnTo>
                    <a:pt x="1413764" y="417347"/>
                  </a:lnTo>
                  <a:lnTo>
                    <a:pt x="1387170" y="437654"/>
                  </a:lnTo>
                  <a:lnTo>
                    <a:pt x="1355115" y="451751"/>
                  </a:lnTo>
                  <a:lnTo>
                    <a:pt x="1314615" y="457034"/>
                  </a:lnTo>
                  <a:lnTo>
                    <a:pt x="1274114" y="451662"/>
                  </a:lnTo>
                  <a:lnTo>
                    <a:pt x="1242060" y="437400"/>
                  </a:lnTo>
                  <a:lnTo>
                    <a:pt x="1215478" y="417055"/>
                  </a:lnTo>
                  <a:lnTo>
                    <a:pt x="1181138" y="383425"/>
                  </a:lnTo>
                  <a:lnTo>
                    <a:pt x="1165364" y="368020"/>
                  </a:lnTo>
                  <a:lnTo>
                    <a:pt x="1135875" y="345719"/>
                  </a:lnTo>
                  <a:lnTo>
                    <a:pt x="1131328" y="343725"/>
                  </a:lnTo>
                  <a:lnTo>
                    <a:pt x="1099680" y="329882"/>
                  </a:lnTo>
                  <a:lnTo>
                    <a:pt x="1053541" y="323850"/>
                  </a:lnTo>
                  <a:lnTo>
                    <a:pt x="1007414" y="329882"/>
                  </a:lnTo>
                  <a:lnTo>
                    <a:pt x="971219" y="345719"/>
                  </a:lnTo>
                  <a:lnTo>
                    <a:pt x="941730" y="368020"/>
                  </a:lnTo>
                  <a:lnTo>
                    <a:pt x="915720" y="393420"/>
                  </a:lnTo>
                  <a:lnTo>
                    <a:pt x="891628" y="417347"/>
                  </a:lnTo>
                  <a:lnTo>
                    <a:pt x="865035" y="437654"/>
                  </a:lnTo>
                  <a:lnTo>
                    <a:pt x="832980" y="451751"/>
                  </a:lnTo>
                  <a:lnTo>
                    <a:pt x="792480" y="457034"/>
                  </a:lnTo>
                  <a:lnTo>
                    <a:pt x="751979" y="451662"/>
                  </a:lnTo>
                  <a:lnTo>
                    <a:pt x="719924" y="437400"/>
                  </a:lnTo>
                  <a:lnTo>
                    <a:pt x="693331" y="417055"/>
                  </a:lnTo>
                  <a:lnTo>
                    <a:pt x="658964" y="383425"/>
                  </a:lnTo>
                  <a:lnTo>
                    <a:pt x="643128" y="368020"/>
                  </a:lnTo>
                  <a:lnTo>
                    <a:pt x="613498" y="345719"/>
                  </a:lnTo>
                  <a:lnTo>
                    <a:pt x="608952" y="343725"/>
                  </a:lnTo>
                  <a:lnTo>
                    <a:pt x="577265" y="329882"/>
                  </a:lnTo>
                  <a:lnTo>
                    <a:pt x="531406" y="323850"/>
                  </a:lnTo>
                  <a:lnTo>
                    <a:pt x="485571" y="329882"/>
                  </a:lnTo>
                  <a:lnTo>
                    <a:pt x="449414" y="345719"/>
                  </a:lnTo>
                  <a:lnTo>
                    <a:pt x="419963" y="368020"/>
                  </a:lnTo>
                  <a:lnTo>
                    <a:pt x="404380" y="383425"/>
                  </a:lnTo>
                  <a:lnTo>
                    <a:pt x="370154" y="417347"/>
                  </a:lnTo>
                  <a:lnTo>
                    <a:pt x="343560" y="437654"/>
                  </a:lnTo>
                  <a:lnTo>
                    <a:pt x="311505" y="451751"/>
                  </a:lnTo>
                  <a:lnTo>
                    <a:pt x="271005" y="457034"/>
                  </a:lnTo>
                  <a:lnTo>
                    <a:pt x="230505" y="451662"/>
                  </a:lnTo>
                  <a:lnTo>
                    <a:pt x="198450" y="437400"/>
                  </a:lnTo>
                  <a:lnTo>
                    <a:pt x="171869" y="417055"/>
                  </a:lnTo>
                  <a:lnTo>
                    <a:pt x="137528" y="383425"/>
                  </a:lnTo>
                  <a:lnTo>
                    <a:pt x="121754" y="368020"/>
                  </a:lnTo>
                  <a:lnTo>
                    <a:pt x="92265" y="345719"/>
                  </a:lnTo>
                  <a:lnTo>
                    <a:pt x="56070" y="329882"/>
                  </a:lnTo>
                  <a:lnTo>
                    <a:pt x="9944" y="323850"/>
                  </a:lnTo>
                  <a:lnTo>
                    <a:pt x="4635" y="323850"/>
                  </a:lnTo>
                  <a:lnTo>
                    <a:pt x="0" y="328485"/>
                  </a:lnTo>
                  <a:lnTo>
                    <a:pt x="0" y="339090"/>
                  </a:lnTo>
                  <a:lnTo>
                    <a:pt x="4635" y="343725"/>
                  </a:lnTo>
                  <a:lnTo>
                    <a:pt x="9944" y="343725"/>
                  </a:lnTo>
                  <a:lnTo>
                    <a:pt x="50444" y="348996"/>
                  </a:lnTo>
                  <a:lnTo>
                    <a:pt x="82499" y="363029"/>
                  </a:lnTo>
                  <a:lnTo>
                    <a:pt x="109080" y="383146"/>
                  </a:lnTo>
                  <a:lnTo>
                    <a:pt x="159194" y="432079"/>
                  </a:lnTo>
                  <a:lnTo>
                    <a:pt x="188683" y="454380"/>
                  </a:lnTo>
                  <a:lnTo>
                    <a:pt x="224878" y="470230"/>
                  </a:lnTo>
                  <a:lnTo>
                    <a:pt x="271005" y="476250"/>
                  </a:lnTo>
                  <a:lnTo>
                    <a:pt x="316852" y="470230"/>
                  </a:lnTo>
                  <a:lnTo>
                    <a:pt x="347116" y="457034"/>
                  </a:lnTo>
                  <a:lnTo>
                    <a:pt x="353009" y="454469"/>
                  </a:lnTo>
                  <a:lnTo>
                    <a:pt x="382447" y="432358"/>
                  </a:lnTo>
                  <a:lnTo>
                    <a:pt x="432549" y="383425"/>
                  </a:lnTo>
                  <a:lnTo>
                    <a:pt x="459105" y="363105"/>
                  </a:lnTo>
                  <a:lnTo>
                    <a:pt x="491007" y="349008"/>
                  </a:lnTo>
                  <a:lnTo>
                    <a:pt x="531406" y="343725"/>
                  </a:lnTo>
                  <a:lnTo>
                    <a:pt x="572198" y="349008"/>
                  </a:lnTo>
                  <a:lnTo>
                    <a:pt x="604215" y="363105"/>
                  </a:lnTo>
                  <a:lnTo>
                    <a:pt x="630643" y="383425"/>
                  </a:lnTo>
                  <a:lnTo>
                    <a:pt x="654659" y="407339"/>
                  </a:lnTo>
                  <a:lnTo>
                    <a:pt x="680669" y="432752"/>
                  </a:lnTo>
                  <a:lnTo>
                    <a:pt x="710145" y="455053"/>
                  </a:lnTo>
                  <a:lnTo>
                    <a:pt x="746340" y="470890"/>
                  </a:lnTo>
                  <a:lnTo>
                    <a:pt x="787412" y="476250"/>
                  </a:lnTo>
                  <a:lnTo>
                    <a:pt x="797471" y="476250"/>
                  </a:lnTo>
                  <a:lnTo>
                    <a:pt x="838619" y="470789"/>
                  </a:lnTo>
                  <a:lnTo>
                    <a:pt x="869746" y="457034"/>
                  </a:lnTo>
                  <a:lnTo>
                    <a:pt x="874814" y="454799"/>
                  </a:lnTo>
                  <a:lnTo>
                    <a:pt x="904290" y="432473"/>
                  </a:lnTo>
                  <a:lnTo>
                    <a:pt x="930300" y="407339"/>
                  </a:lnTo>
                  <a:lnTo>
                    <a:pt x="954405" y="383425"/>
                  </a:lnTo>
                  <a:lnTo>
                    <a:pt x="980986" y="363105"/>
                  </a:lnTo>
                  <a:lnTo>
                    <a:pt x="1013040" y="349008"/>
                  </a:lnTo>
                  <a:lnTo>
                    <a:pt x="1053553" y="343725"/>
                  </a:lnTo>
                  <a:lnTo>
                    <a:pt x="1094041" y="349008"/>
                  </a:lnTo>
                  <a:lnTo>
                    <a:pt x="1126020" y="363105"/>
                  </a:lnTo>
                  <a:lnTo>
                    <a:pt x="1152410" y="383425"/>
                  </a:lnTo>
                  <a:lnTo>
                    <a:pt x="1176134" y="407339"/>
                  </a:lnTo>
                  <a:lnTo>
                    <a:pt x="1202143" y="432752"/>
                  </a:lnTo>
                  <a:lnTo>
                    <a:pt x="1231620" y="455053"/>
                  </a:lnTo>
                  <a:lnTo>
                    <a:pt x="1267815" y="470890"/>
                  </a:lnTo>
                  <a:lnTo>
                    <a:pt x="1308874" y="476250"/>
                  </a:lnTo>
                  <a:lnTo>
                    <a:pt x="1318945" y="476250"/>
                  </a:lnTo>
                  <a:lnTo>
                    <a:pt x="1360081" y="470789"/>
                  </a:lnTo>
                  <a:lnTo>
                    <a:pt x="1396276" y="454799"/>
                  </a:lnTo>
                  <a:lnTo>
                    <a:pt x="1451775" y="407339"/>
                  </a:lnTo>
                  <a:lnTo>
                    <a:pt x="1475879" y="383425"/>
                  </a:lnTo>
                  <a:lnTo>
                    <a:pt x="1502460" y="363105"/>
                  </a:lnTo>
                  <a:lnTo>
                    <a:pt x="1534515" y="349008"/>
                  </a:lnTo>
                  <a:lnTo>
                    <a:pt x="1575015" y="343725"/>
                  </a:lnTo>
                  <a:lnTo>
                    <a:pt x="1615795" y="349008"/>
                  </a:lnTo>
                  <a:lnTo>
                    <a:pt x="1647736" y="363105"/>
                  </a:lnTo>
                  <a:lnTo>
                    <a:pt x="1673974" y="383425"/>
                  </a:lnTo>
                  <a:lnTo>
                    <a:pt x="1697609" y="407339"/>
                  </a:lnTo>
                  <a:lnTo>
                    <a:pt x="1723605" y="432752"/>
                  </a:lnTo>
                  <a:lnTo>
                    <a:pt x="1753095" y="455053"/>
                  </a:lnTo>
                  <a:lnTo>
                    <a:pt x="1789290" y="470890"/>
                  </a:lnTo>
                  <a:lnTo>
                    <a:pt x="1830349" y="476250"/>
                  </a:lnTo>
                  <a:lnTo>
                    <a:pt x="1840420" y="476250"/>
                  </a:lnTo>
                  <a:lnTo>
                    <a:pt x="1881555" y="470789"/>
                  </a:lnTo>
                  <a:lnTo>
                    <a:pt x="1917750" y="454799"/>
                  </a:lnTo>
                  <a:lnTo>
                    <a:pt x="1973249" y="407339"/>
                  </a:lnTo>
                  <a:lnTo>
                    <a:pt x="1997354" y="383425"/>
                  </a:lnTo>
                  <a:lnTo>
                    <a:pt x="2023935" y="363105"/>
                  </a:lnTo>
                  <a:lnTo>
                    <a:pt x="2055990" y="349008"/>
                  </a:lnTo>
                  <a:lnTo>
                    <a:pt x="2096490" y="343725"/>
                  </a:lnTo>
                  <a:lnTo>
                    <a:pt x="2136991" y="349097"/>
                  </a:lnTo>
                  <a:lnTo>
                    <a:pt x="2169045" y="363359"/>
                  </a:lnTo>
                  <a:lnTo>
                    <a:pt x="2195639" y="383705"/>
                  </a:lnTo>
                  <a:lnTo>
                    <a:pt x="2245741" y="432752"/>
                  </a:lnTo>
                  <a:lnTo>
                    <a:pt x="2275230" y="455053"/>
                  </a:lnTo>
                  <a:lnTo>
                    <a:pt x="2311425" y="470890"/>
                  </a:lnTo>
                  <a:lnTo>
                    <a:pt x="2352484" y="476250"/>
                  </a:lnTo>
                  <a:lnTo>
                    <a:pt x="2354326" y="476250"/>
                  </a:lnTo>
                  <a:lnTo>
                    <a:pt x="2354326" y="456514"/>
                  </a:lnTo>
                  <a:close/>
                </a:path>
                <a:path w="2354580" h="788670">
                  <a:moveTo>
                    <a:pt x="2354326" y="132664"/>
                  </a:moveTo>
                  <a:lnTo>
                    <a:pt x="2317724" y="127812"/>
                  </a:lnTo>
                  <a:lnTo>
                    <a:pt x="2285669" y="113550"/>
                  </a:lnTo>
                  <a:lnTo>
                    <a:pt x="2259076" y="93205"/>
                  </a:lnTo>
                  <a:lnTo>
                    <a:pt x="2224735" y="59575"/>
                  </a:lnTo>
                  <a:lnTo>
                    <a:pt x="2208974" y="44170"/>
                  </a:lnTo>
                  <a:lnTo>
                    <a:pt x="2179485" y="21869"/>
                  </a:lnTo>
                  <a:lnTo>
                    <a:pt x="2174938" y="19875"/>
                  </a:lnTo>
                  <a:lnTo>
                    <a:pt x="2143290" y="6032"/>
                  </a:lnTo>
                  <a:lnTo>
                    <a:pt x="2097151" y="0"/>
                  </a:lnTo>
                  <a:lnTo>
                    <a:pt x="2051024" y="6032"/>
                  </a:lnTo>
                  <a:lnTo>
                    <a:pt x="2014829" y="21869"/>
                  </a:lnTo>
                  <a:lnTo>
                    <a:pt x="1985340" y="44170"/>
                  </a:lnTo>
                  <a:lnTo>
                    <a:pt x="1959330" y="69570"/>
                  </a:lnTo>
                  <a:lnTo>
                    <a:pt x="1935226" y="93497"/>
                  </a:lnTo>
                  <a:lnTo>
                    <a:pt x="1908644" y="113804"/>
                  </a:lnTo>
                  <a:lnTo>
                    <a:pt x="1876590" y="127901"/>
                  </a:lnTo>
                  <a:lnTo>
                    <a:pt x="1836089" y="133184"/>
                  </a:lnTo>
                  <a:lnTo>
                    <a:pt x="1795589" y="127812"/>
                  </a:lnTo>
                  <a:lnTo>
                    <a:pt x="1763534" y="113550"/>
                  </a:lnTo>
                  <a:lnTo>
                    <a:pt x="1736940" y="93205"/>
                  </a:lnTo>
                  <a:lnTo>
                    <a:pt x="1702600" y="59575"/>
                  </a:lnTo>
                  <a:lnTo>
                    <a:pt x="1686839" y="44170"/>
                  </a:lnTo>
                  <a:lnTo>
                    <a:pt x="1657350" y="21869"/>
                  </a:lnTo>
                  <a:lnTo>
                    <a:pt x="1652803" y="19875"/>
                  </a:lnTo>
                  <a:lnTo>
                    <a:pt x="1621155" y="6032"/>
                  </a:lnTo>
                  <a:lnTo>
                    <a:pt x="1575015" y="0"/>
                  </a:lnTo>
                  <a:lnTo>
                    <a:pt x="1529181" y="6032"/>
                  </a:lnTo>
                  <a:lnTo>
                    <a:pt x="1493024" y="21869"/>
                  </a:lnTo>
                  <a:lnTo>
                    <a:pt x="1463573" y="44170"/>
                  </a:lnTo>
                  <a:lnTo>
                    <a:pt x="1447990" y="59575"/>
                  </a:lnTo>
                  <a:lnTo>
                    <a:pt x="1413764" y="93497"/>
                  </a:lnTo>
                  <a:lnTo>
                    <a:pt x="1387170" y="113804"/>
                  </a:lnTo>
                  <a:lnTo>
                    <a:pt x="1355115" y="127901"/>
                  </a:lnTo>
                  <a:lnTo>
                    <a:pt x="1314615" y="133184"/>
                  </a:lnTo>
                  <a:lnTo>
                    <a:pt x="1274114" y="127812"/>
                  </a:lnTo>
                  <a:lnTo>
                    <a:pt x="1242060" y="113550"/>
                  </a:lnTo>
                  <a:lnTo>
                    <a:pt x="1215478" y="93205"/>
                  </a:lnTo>
                  <a:lnTo>
                    <a:pt x="1181138" y="59575"/>
                  </a:lnTo>
                  <a:lnTo>
                    <a:pt x="1165364" y="44170"/>
                  </a:lnTo>
                  <a:lnTo>
                    <a:pt x="1135875" y="21869"/>
                  </a:lnTo>
                  <a:lnTo>
                    <a:pt x="1131328" y="19875"/>
                  </a:lnTo>
                  <a:lnTo>
                    <a:pt x="1099680" y="6032"/>
                  </a:lnTo>
                  <a:lnTo>
                    <a:pt x="1053541" y="0"/>
                  </a:lnTo>
                  <a:lnTo>
                    <a:pt x="1007414" y="6032"/>
                  </a:lnTo>
                  <a:lnTo>
                    <a:pt x="971219" y="21869"/>
                  </a:lnTo>
                  <a:lnTo>
                    <a:pt x="941730" y="44170"/>
                  </a:lnTo>
                  <a:lnTo>
                    <a:pt x="915720" y="69570"/>
                  </a:lnTo>
                  <a:lnTo>
                    <a:pt x="891628" y="93497"/>
                  </a:lnTo>
                  <a:lnTo>
                    <a:pt x="865035" y="113804"/>
                  </a:lnTo>
                  <a:lnTo>
                    <a:pt x="832980" y="127901"/>
                  </a:lnTo>
                  <a:lnTo>
                    <a:pt x="792480" y="133184"/>
                  </a:lnTo>
                  <a:lnTo>
                    <a:pt x="751979" y="127812"/>
                  </a:lnTo>
                  <a:lnTo>
                    <a:pt x="719924" y="113550"/>
                  </a:lnTo>
                  <a:lnTo>
                    <a:pt x="693331" y="93205"/>
                  </a:lnTo>
                  <a:lnTo>
                    <a:pt x="658964" y="59575"/>
                  </a:lnTo>
                  <a:lnTo>
                    <a:pt x="643128" y="44170"/>
                  </a:lnTo>
                  <a:lnTo>
                    <a:pt x="613498" y="21869"/>
                  </a:lnTo>
                  <a:lnTo>
                    <a:pt x="608952" y="19875"/>
                  </a:lnTo>
                  <a:lnTo>
                    <a:pt x="577265" y="6032"/>
                  </a:lnTo>
                  <a:lnTo>
                    <a:pt x="531406" y="0"/>
                  </a:lnTo>
                  <a:lnTo>
                    <a:pt x="485571" y="6032"/>
                  </a:lnTo>
                  <a:lnTo>
                    <a:pt x="449414" y="21869"/>
                  </a:lnTo>
                  <a:lnTo>
                    <a:pt x="419963" y="44170"/>
                  </a:lnTo>
                  <a:lnTo>
                    <a:pt x="404380" y="59575"/>
                  </a:lnTo>
                  <a:lnTo>
                    <a:pt x="370154" y="93497"/>
                  </a:lnTo>
                  <a:lnTo>
                    <a:pt x="343560" y="113804"/>
                  </a:lnTo>
                  <a:lnTo>
                    <a:pt x="311505" y="127901"/>
                  </a:lnTo>
                  <a:lnTo>
                    <a:pt x="271005" y="133184"/>
                  </a:lnTo>
                  <a:lnTo>
                    <a:pt x="230505" y="127812"/>
                  </a:lnTo>
                  <a:lnTo>
                    <a:pt x="198450" y="113550"/>
                  </a:lnTo>
                  <a:lnTo>
                    <a:pt x="171869" y="93205"/>
                  </a:lnTo>
                  <a:lnTo>
                    <a:pt x="137528" y="59575"/>
                  </a:lnTo>
                  <a:lnTo>
                    <a:pt x="121754" y="44170"/>
                  </a:lnTo>
                  <a:lnTo>
                    <a:pt x="92265" y="21869"/>
                  </a:lnTo>
                  <a:lnTo>
                    <a:pt x="56070" y="6032"/>
                  </a:lnTo>
                  <a:lnTo>
                    <a:pt x="9944" y="0"/>
                  </a:lnTo>
                  <a:lnTo>
                    <a:pt x="4635" y="0"/>
                  </a:lnTo>
                  <a:lnTo>
                    <a:pt x="0" y="4635"/>
                  </a:lnTo>
                  <a:lnTo>
                    <a:pt x="0" y="15240"/>
                  </a:lnTo>
                  <a:lnTo>
                    <a:pt x="4635" y="19875"/>
                  </a:lnTo>
                  <a:lnTo>
                    <a:pt x="9944" y="19875"/>
                  </a:lnTo>
                  <a:lnTo>
                    <a:pt x="50444" y="25146"/>
                  </a:lnTo>
                  <a:lnTo>
                    <a:pt x="82499" y="39179"/>
                  </a:lnTo>
                  <a:lnTo>
                    <a:pt x="109080" y="59296"/>
                  </a:lnTo>
                  <a:lnTo>
                    <a:pt x="159194" y="108229"/>
                  </a:lnTo>
                  <a:lnTo>
                    <a:pt x="188683" y="130530"/>
                  </a:lnTo>
                  <a:lnTo>
                    <a:pt x="224878" y="146380"/>
                  </a:lnTo>
                  <a:lnTo>
                    <a:pt x="271005" y="152400"/>
                  </a:lnTo>
                  <a:lnTo>
                    <a:pt x="316852" y="146380"/>
                  </a:lnTo>
                  <a:lnTo>
                    <a:pt x="347116" y="133184"/>
                  </a:lnTo>
                  <a:lnTo>
                    <a:pt x="353009" y="130619"/>
                  </a:lnTo>
                  <a:lnTo>
                    <a:pt x="382447" y="108508"/>
                  </a:lnTo>
                  <a:lnTo>
                    <a:pt x="432549" y="59575"/>
                  </a:lnTo>
                  <a:lnTo>
                    <a:pt x="459105" y="39255"/>
                  </a:lnTo>
                  <a:lnTo>
                    <a:pt x="491007" y="25158"/>
                  </a:lnTo>
                  <a:lnTo>
                    <a:pt x="531406" y="19875"/>
                  </a:lnTo>
                  <a:lnTo>
                    <a:pt x="572198" y="25158"/>
                  </a:lnTo>
                  <a:lnTo>
                    <a:pt x="604215" y="39255"/>
                  </a:lnTo>
                  <a:lnTo>
                    <a:pt x="630643" y="59575"/>
                  </a:lnTo>
                  <a:lnTo>
                    <a:pt x="654659" y="83489"/>
                  </a:lnTo>
                  <a:lnTo>
                    <a:pt x="680669" y="108902"/>
                  </a:lnTo>
                  <a:lnTo>
                    <a:pt x="710145" y="131203"/>
                  </a:lnTo>
                  <a:lnTo>
                    <a:pt x="746340" y="147040"/>
                  </a:lnTo>
                  <a:lnTo>
                    <a:pt x="787412" y="152400"/>
                  </a:lnTo>
                  <a:lnTo>
                    <a:pt x="797471" y="152400"/>
                  </a:lnTo>
                  <a:lnTo>
                    <a:pt x="838619" y="146939"/>
                  </a:lnTo>
                  <a:lnTo>
                    <a:pt x="869746" y="133184"/>
                  </a:lnTo>
                  <a:lnTo>
                    <a:pt x="874814" y="130949"/>
                  </a:lnTo>
                  <a:lnTo>
                    <a:pt x="904290" y="108623"/>
                  </a:lnTo>
                  <a:lnTo>
                    <a:pt x="930300" y="83489"/>
                  </a:lnTo>
                  <a:lnTo>
                    <a:pt x="954405" y="59575"/>
                  </a:lnTo>
                  <a:lnTo>
                    <a:pt x="980986" y="39255"/>
                  </a:lnTo>
                  <a:lnTo>
                    <a:pt x="1013040" y="25158"/>
                  </a:lnTo>
                  <a:lnTo>
                    <a:pt x="1053553" y="19875"/>
                  </a:lnTo>
                  <a:lnTo>
                    <a:pt x="1094041" y="25158"/>
                  </a:lnTo>
                  <a:lnTo>
                    <a:pt x="1126020" y="39255"/>
                  </a:lnTo>
                  <a:lnTo>
                    <a:pt x="1152410" y="59575"/>
                  </a:lnTo>
                  <a:lnTo>
                    <a:pt x="1176134" y="83489"/>
                  </a:lnTo>
                  <a:lnTo>
                    <a:pt x="1202143" y="108902"/>
                  </a:lnTo>
                  <a:lnTo>
                    <a:pt x="1231620" y="131203"/>
                  </a:lnTo>
                  <a:lnTo>
                    <a:pt x="1267815" y="147040"/>
                  </a:lnTo>
                  <a:lnTo>
                    <a:pt x="1308874" y="152400"/>
                  </a:lnTo>
                  <a:lnTo>
                    <a:pt x="1318945" y="152400"/>
                  </a:lnTo>
                  <a:lnTo>
                    <a:pt x="1360081" y="146939"/>
                  </a:lnTo>
                  <a:lnTo>
                    <a:pt x="1396276" y="130949"/>
                  </a:lnTo>
                  <a:lnTo>
                    <a:pt x="1451775" y="83489"/>
                  </a:lnTo>
                  <a:lnTo>
                    <a:pt x="1475879" y="59575"/>
                  </a:lnTo>
                  <a:lnTo>
                    <a:pt x="1502460" y="39255"/>
                  </a:lnTo>
                  <a:lnTo>
                    <a:pt x="1534515" y="25158"/>
                  </a:lnTo>
                  <a:lnTo>
                    <a:pt x="1575015" y="19875"/>
                  </a:lnTo>
                  <a:lnTo>
                    <a:pt x="1615795" y="25158"/>
                  </a:lnTo>
                  <a:lnTo>
                    <a:pt x="1647736" y="39255"/>
                  </a:lnTo>
                  <a:lnTo>
                    <a:pt x="1673974" y="59575"/>
                  </a:lnTo>
                  <a:lnTo>
                    <a:pt x="1697609" y="83489"/>
                  </a:lnTo>
                  <a:lnTo>
                    <a:pt x="1723605" y="108902"/>
                  </a:lnTo>
                  <a:lnTo>
                    <a:pt x="1753095" y="131203"/>
                  </a:lnTo>
                  <a:lnTo>
                    <a:pt x="1789290" y="147040"/>
                  </a:lnTo>
                  <a:lnTo>
                    <a:pt x="1830349" y="152400"/>
                  </a:lnTo>
                  <a:lnTo>
                    <a:pt x="1840420" y="152400"/>
                  </a:lnTo>
                  <a:lnTo>
                    <a:pt x="1881555" y="146939"/>
                  </a:lnTo>
                  <a:lnTo>
                    <a:pt x="1917750" y="130949"/>
                  </a:lnTo>
                  <a:lnTo>
                    <a:pt x="1973249" y="83489"/>
                  </a:lnTo>
                  <a:lnTo>
                    <a:pt x="1997354" y="59575"/>
                  </a:lnTo>
                  <a:lnTo>
                    <a:pt x="2023935" y="39255"/>
                  </a:lnTo>
                  <a:lnTo>
                    <a:pt x="2055990" y="25158"/>
                  </a:lnTo>
                  <a:lnTo>
                    <a:pt x="2096490" y="19875"/>
                  </a:lnTo>
                  <a:lnTo>
                    <a:pt x="2136991" y="25247"/>
                  </a:lnTo>
                  <a:lnTo>
                    <a:pt x="2169045" y="39509"/>
                  </a:lnTo>
                  <a:lnTo>
                    <a:pt x="2195639" y="59855"/>
                  </a:lnTo>
                  <a:lnTo>
                    <a:pt x="2245741" y="108902"/>
                  </a:lnTo>
                  <a:lnTo>
                    <a:pt x="2275230" y="131203"/>
                  </a:lnTo>
                  <a:lnTo>
                    <a:pt x="2311425" y="147040"/>
                  </a:lnTo>
                  <a:lnTo>
                    <a:pt x="2352484" y="152400"/>
                  </a:lnTo>
                  <a:lnTo>
                    <a:pt x="2354326" y="152400"/>
                  </a:lnTo>
                  <a:lnTo>
                    <a:pt x="2354326" y="132664"/>
                  </a:lnTo>
                  <a:close/>
                </a:path>
              </a:pathLst>
            </a:custGeom>
            <a:solidFill>
              <a:srgbClr val="FFFFFF"/>
            </a:solidFill>
          </p:spPr>
          <p:txBody>
            <a:bodyPr wrap="square" lIns="0" tIns="0" rIns="0" bIns="0" rtlCol="0"/>
            <a:lstStyle/>
            <a:p>
              <a:endParaRPr/>
            </a:p>
          </p:txBody>
        </p:sp>
      </p:grpSp>
      <p:sp>
        <p:nvSpPr>
          <p:cNvPr id="7" name="object 7"/>
          <p:cNvSpPr txBox="1">
            <a:spLocks noGrp="1"/>
          </p:cNvSpPr>
          <p:nvPr>
            <p:ph type="title"/>
          </p:nvPr>
        </p:nvSpPr>
        <p:spPr>
          <a:xfrm>
            <a:off x="615137" y="801532"/>
            <a:ext cx="6504940" cy="939800"/>
          </a:xfrm>
          <a:prstGeom prst="rect">
            <a:avLst/>
          </a:prstGeom>
        </p:spPr>
        <p:txBody>
          <a:bodyPr vert="horz" wrap="square" lIns="0" tIns="12700" rIns="0" bIns="0" rtlCol="0">
            <a:spAutoFit/>
          </a:bodyPr>
          <a:lstStyle/>
          <a:p>
            <a:pPr marL="12700">
              <a:lnSpc>
                <a:spcPct val="100000"/>
              </a:lnSpc>
              <a:spcBef>
                <a:spcPts val="100"/>
              </a:spcBef>
            </a:pPr>
            <a:r>
              <a:rPr sz="6000" spc="-70" dirty="0">
                <a:solidFill>
                  <a:srgbClr val="000000"/>
                </a:solidFill>
                <a:latin typeface="Tahoma" panose="020B0604030504040204"/>
                <a:cs typeface="Tahoma" panose="020B0604030504040204"/>
              </a:rPr>
              <a:t>S</a:t>
            </a:r>
            <a:r>
              <a:rPr sz="6000" spc="-40" dirty="0">
                <a:solidFill>
                  <a:srgbClr val="000000"/>
                </a:solidFill>
                <a:latin typeface="Tahoma" panose="020B0604030504040204"/>
                <a:cs typeface="Tahoma" panose="020B0604030504040204"/>
              </a:rPr>
              <a:t>o</a:t>
            </a:r>
            <a:r>
              <a:rPr sz="6000" spc="-330" dirty="0">
                <a:solidFill>
                  <a:srgbClr val="000000"/>
                </a:solidFill>
                <a:latin typeface="Tahoma" panose="020B0604030504040204"/>
                <a:cs typeface="Tahoma" panose="020B0604030504040204"/>
              </a:rPr>
              <a:t>l</a:t>
            </a:r>
            <a:r>
              <a:rPr sz="6000" spc="-204" dirty="0">
                <a:solidFill>
                  <a:srgbClr val="000000"/>
                </a:solidFill>
                <a:latin typeface="Tahoma" panose="020B0604030504040204"/>
                <a:cs typeface="Tahoma" panose="020B0604030504040204"/>
              </a:rPr>
              <a:t>u</a:t>
            </a:r>
            <a:r>
              <a:rPr sz="6000" spc="-425" dirty="0">
                <a:solidFill>
                  <a:srgbClr val="000000"/>
                </a:solidFill>
                <a:latin typeface="Tahoma" panose="020B0604030504040204"/>
                <a:cs typeface="Tahoma" panose="020B0604030504040204"/>
              </a:rPr>
              <a:t>t</a:t>
            </a:r>
            <a:r>
              <a:rPr sz="6000" spc="-300" dirty="0">
                <a:solidFill>
                  <a:srgbClr val="000000"/>
                </a:solidFill>
                <a:latin typeface="Tahoma" panose="020B0604030504040204"/>
                <a:cs typeface="Tahoma" panose="020B0604030504040204"/>
              </a:rPr>
              <a:t>i</a:t>
            </a:r>
            <a:r>
              <a:rPr sz="6000" spc="-40" dirty="0">
                <a:solidFill>
                  <a:srgbClr val="000000"/>
                </a:solidFill>
                <a:latin typeface="Tahoma" panose="020B0604030504040204"/>
                <a:cs typeface="Tahoma" panose="020B0604030504040204"/>
              </a:rPr>
              <a:t>o</a:t>
            </a:r>
            <a:r>
              <a:rPr sz="6000" spc="125" dirty="0">
                <a:solidFill>
                  <a:srgbClr val="000000"/>
                </a:solidFill>
                <a:latin typeface="Tahoma" panose="020B0604030504040204"/>
                <a:cs typeface="Tahoma" panose="020B0604030504040204"/>
              </a:rPr>
              <a:t>n</a:t>
            </a:r>
            <a:r>
              <a:rPr sz="6000" spc="-720" dirty="0">
                <a:solidFill>
                  <a:srgbClr val="000000"/>
                </a:solidFill>
                <a:latin typeface="Tahoma" panose="020B0604030504040204"/>
                <a:cs typeface="Tahoma" panose="020B0604030504040204"/>
              </a:rPr>
              <a:t> </a:t>
            </a:r>
            <a:r>
              <a:rPr sz="6000" spc="254" dirty="0">
                <a:solidFill>
                  <a:srgbClr val="000000"/>
                </a:solidFill>
                <a:latin typeface="Tahoma" panose="020B0604030504040204"/>
                <a:cs typeface="Tahoma" panose="020B0604030504040204"/>
              </a:rPr>
              <a:t>W</a:t>
            </a:r>
            <a:r>
              <a:rPr sz="6000" spc="55" dirty="0">
                <a:solidFill>
                  <a:srgbClr val="000000"/>
                </a:solidFill>
                <a:latin typeface="Tahoma" panose="020B0604030504040204"/>
                <a:cs typeface="Tahoma" panose="020B0604030504040204"/>
              </a:rPr>
              <a:t>e</a:t>
            </a:r>
            <a:r>
              <a:rPr sz="6000" spc="-720" dirty="0">
                <a:solidFill>
                  <a:srgbClr val="000000"/>
                </a:solidFill>
                <a:latin typeface="Tahoma" panose="020B0604030504040204"/>
                <a:cs typeface="Tahoma" panose="020B0604030504040204"/>
              </a:rPr>
              <a:t> </a:t>
            </a:r>
            <a:r>
              <a:rPr sz="6000" spc="340" dirty="0">
                <a:solidFill>
                  <a:srgbClr val="000000"/>
                </a:solidFill>
                <a:latin typeface="Tahoma" panose="020B0604030504040204"/>
                <a:cs typeface="Tahoma" panose="020B0604030504040204"/>
              </a:rPr>
              <a:t>O</a:t>
            </a:r>
            <a:r>
              <a:rPr sz="6000" spc="-345" dirty="0">
                <a:solidFill>
                  <a:srgbClr val="000000"/>
                </a:solidFill>
                <a:latin typeface="Tahoma" panose="020B0604030504040204"/>
                <a:cs typeface="Tahoma" panose="020B0604030504040204"/>
              </a:rPr>
              <a:t>ff</a:t>
            </a:r>
            <a:r>
              <a:rPr sz="6000" spc="-245" dirty="0">
                <a:solidFill>
                  <a:srgbClr val="000000"/>
                </a:solidFill>
                <a:latin typeface="Tahoma" panose="020B0604030504040204"/>
                <a:cs typeface="Tahoma" panose="020B0604030504040204"/>
              </a:rPr>
              <a:t>e</a:t>
            </a:r>
            <a:r>
              <a:rPr sz="6000" spc="385" dirty="0">
                <a:solidFill>
                  <a:srgbClr val="000000"/>
                </a:solidFill>
                <a:latin typeface="Tahoma" panose="020B0604030504040204"/>
                <a:cs typeface="Tahoma" panose="020B0604030504040204"/>
              </a:rPr>
              <a:t>r</a:t>
            </a:r>
            <a:endParaRPr sz="6000">
              <a:latin typeface="Tahoma" panose="020B0604030504040204"/>
              <a:cs typeface="Tahoma" panose="020B0604030504040204"/>
            </a:endParaRPr>
          </a:p>
        </p:txBody>
      </p:sp>
      <p:sp>
        <p:nvSpPr>
          <p:cNvPr id="8" name="object 8"/>
          <p:cNvSpPr txBox="1"/>
          <p:nvPr/>
        </p:nvSpPr>
        <p:spPr>
          <a:xfrm>
            <a:off x="277350" y="2665339"/>
            <a:ext cx="9678670" cy="5857875"/>
          </a:xfrm>
          <a:prstGeom prst="rect">
            <a:avLst/>
          </a:prstGeom>
        </p:spPr>
        <p:txBody>
          <a:bodyPr vert="horz" wrap="square" lIns="0" tIns="12700" rIns="0" bIns="0" rtlCol="0">
            <a:spAutoFit/>
          </a:bodyPr>
          <a:lstStyle/>
          <a:p>
            <a:pPr marL="12700" marR="236220">
              <a:lnSpc>
                <a:spcPct val="115000"/>
              </a:lnSpc>
              <a:spcBef>
                <a:spcPts val="100"/>
              </a:spcBef>
              <a:tabLst>
                <a:tab pos="2870200" algn="l"/>
              </a:tabLst>
            </a:pPr>
            <a:r>
              <a:rPr sz="2400" b="1" spc="85" dirty="0">
                <a:latin typeface="Trebuchet MS" panose="020B0603020202020204"/>
                <a:cs typeface="Trebuchet MS" panose="020B0603020202020204"/>
              </a:rPr>
              <a:t>Turnkey</a:t>
            </a:r>
            <a:r>
              <a:rPr sz="2400" b="1" spc="-95" dirty="0">
                <a:latin typeface="Trebuchet MS" panose="020B0603020202020204"/>
                <a:cs typeface="Trebuchet MS" panose="020B0603020202020204"/>
              </a:rPr>
              <a:t> </a:t>
            </a:r>
            <a:r>
              <a:rPr sz="2400" b="1" spc="75" dirty="0">
                <a:latin typeface="Trebuchet MS" panose="020B0603020202020204"/>
                <a:cs typeface="Trebuchet MS" panose="020B0603020202020204"/>
              </a:rPr>
              <a:t>Solution</a:t>
            </a:r>
            <a:r>
              <a:rPr sz="2400" spc="75" dirty="0">
                <a:latin typeface="Trebuchet MS" panose="020B0603020202020204"/>
                <a:cs typeface="Trebuchet MS" panose="020B0603020202020204"/>
              </a:rPr>
              <a:t>-	</a:t>
            </a:r>
            <a:r>
              <a:rPr sz="2400" spc="-105" dirty="0">
                <a:latin typeface="Trebuchet MS" panose="020B0603020202020204"/>
                <a:cs typeface="Trebuchet MS" panose="020B0603020202020204"/>
              </a:rPr>
              <a:t>All</a:t>
            </a:r>
            <a:r>
              <a:rPr sz="2400" spc="-95" dirty="0">
                <a:latin typeface="Trebuchet MS" panose="020B0603020202020204"/>
                <a:cs typeface="Trebuchet MS" panose="020B0603020202020204"/>
              </a:rPr>
              <a:t> </a:t>
            </a:r>
            <a:r>
              <a:rPr sz="2400" spc="70" dirty="0">
                <a:latin typeface="Trebuchet MS" panose="020B0603020202020204"/>
                <a:cs typeface="Trebuchet MS" panose="020B0603020202020204"/>
              </a:rPr>
              <a:t>our</a:t>
            </a:r>
            <a:r>
              <a:rPr sz="2400" spc="-100" dirty="0">
                <a:latin typeface="Trebuchet MS" panose="020B0603020202020204"/>
                <a:cs typeface="Trebuchet MS" panose="020B0603020202020204"/>
              </a:rPr>
              <a:t> </a:t>
            </a:r>
            <a:r>
              <a:rPr sz="2400" spc="40" dirty="0">
                <a:latin typeface="Trebuchet MS" panose="020B0603020202020204"/>
                <a:cs typeface="Trebuchet MS" panose="020B0603020202020204"/>
              </a:rPr>
              <a:t>products</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are</a:t>
            </a:r>
            <a:r>
              <a:rPr sz="2400" spc="-95" dirty="0">
                <a:latin typeface="Trebuchet MS" panose="020B0603020202020204"/>
                <a:cs typeface="Trebuchet MS" panose="020B0603020202020204"/>
              </a:rPr>
              <a:t> </a:t>
            </a:r>
            <a:r>
              <a:rPr sz="2400" spc="-145" dirty="0">
                <a:latin typeface="Trebuchet MS" panose="020B0603020202020204"/>
                <a:cs typeface="Trebuchet MS" panose="020B0603020202020204"/>
              </a:rPr>
              <a:t>‘Turnkey’.</a:t>
            </a:r>
            <a:r>
              <a:rPr sz="2400" spc="-100" dirty="0">
                <a:latin typeface="Trebuchet MS" panose="020B0603020202020204"/>
                <a:cs typeface="Trebuchet MS" panose="020B0603020202020204"/>
              </a:rPr>
              <a:t> </a:t>
            </a:r>
            <a:r>
              <a:rPr sz="2400" spc="40" dirty="0">
                <a:latin typeface="Trebuchet MS" panose="020B0603020202020204"/>
                <a:cs typeface="Trebuchet MS" panose="020B0603020202020204"/>
              </a:rPr>
              <a:t>You</a:t>
            </a:r>
            <a:r>
              <a:rPr sz="2400" spc="-100" dirty="0">
                <a:latin typeface="Trebuchet MS" panose="020B0603020202020204"/>
                <a:cs typeface="Trebuchet MS" panose="020B0603020202020204"/>
              </a:rPr>
              <a:t> </a:t>
            </a:r>
            <a:r>
              <a:rPr sz="2400" spc="20" dirty="0">
                <a:latin typeface="Trebuchet MS" panose="020B0603020202020204"/>
                <a:cs typeface="Trebuchet MS" panose="020B0603020202020204"/>
              </a:rPr>
              <a:t>can</a:t>
            </a:r>
            <a:r>
              <a:rPr sz="2400" spc="-95" dirty="0">
                <a:latin typeface="Trebuchet MS" panose="020B0603020202020204"/>
                <a:cs typeface="Trebuchet MS" panose="020B0603020202020204"/>
              </a:rPr>
              <a:t> </a:t>
            </a:r>
            <a:r>
              <a:rPr sz="2400" spc="-30" dirty="0">
                <a:latin typeface="Trebuchet MS" panose="020B0603020202020204"/>
                <a:cs typeface="Trebuchet MS" panose="020B0603020202020204"/>
              </a:rPr>
              <a:t>start</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with </a:t>
            </a:r>
            <a:r>
              <a:rPr sz="2400" spc="-710" dirty="0">
                <a:latin typeface="Trebuchet MS" panose="020B0603020202020204"/>
                <a:cs typeface="Trebuchet MS" panose="020B0603020202020204"/>
              </a:rPr>
              <a:t> </a:t>
            </a:r>
            <a:r>
              <a:rPr sz="2400" spc="85" dirty="0">
                <a:latin typeface="Trebuchet MS" panose="020B0603020202020204"/>
                <a:cs typeface="Trebuchet MS" panose="020B0603020202020204"/>
              </a:rPr>
              <a:t>ZERO </a:t>
            </a:r>
            <a:r>
              <a:rPr sz="2400" spc="-55" dirty="0">
                <a:latin typeface="Trebuchet MS" panose="020B0603020202020204"/>
                <a:cs typeface="Trebuchet MS" panose="020B0603020202020204"/>
              </a:rPr>
              <a:t>time-to-market, </a:t>
            </a:r>
            <a:r>
              <a:rPr sz="2400" dirty="0">
                <a:latin typeface="Trebuchet MS" panose="020B0603020202020204"/>
                <a:cs typeface="Trebuchet MS" panose="020B0603020202020204"/>
              </a:rPr>
              <a:t>capture </a:t>
            </a:r>
            <a:r>
              <a:rPr sz="2400" spc="-15" dirty="0">
                <a:latin typeface="Trebuchet MS" panose="020B0603020202020204"/>
                <a:cs typeface="Trebuchet MS" panose="020B0603020202020204"/>
              </a:rPr>
              <a:t>the largest </a:t>
            </a:r>
            <a:r>
              <a:rPr sz="2400" spc="-10" dirty="0">
                <a:latin typeface="Trebuchet MS" panose="020B0603020202020204"/>
                <a:cs typeface="Trebuchet MS" panose="020B0603020202020204"/>
              </a:rPr>
              <a:t>market </a:t>
            </a:r>
            <a:r>
              <a:rPr sz="2400" spc="50" dirty="0">
                <a:latin typeface="Trebuchet MS" panose="020B0603020202020204"/>
                <a:cs typeface="Trebuchet MS" panose="020B0603020202020204"/>
              </a:rPr>
              <a:t>share </a:t>
            </a:r>
            <a:r>
              <a:rPr sz="2400" spc="65" dirty="0">
                <a:latin typeface="Trebuchet MS" panose="020B0603020202020204"/>
                <a:cs typeface="Trebuchet MS" panose="020B0603020202020204"/>
              </a:rPr>
              <a:t>and </a:t>
            </a:r>
            <a:r>
              <a:rPr sz="2400" spc="50" dirty="0">
                <a:latin typeface="Trebuchet MS" panose="020B0603020202020204"/>
                <a:cs typeface="Trebuchet MS" panose="020B0603020202020204"/>
              </a:rPr>
              <a:t>become </a:t>
            </a:r>
            <a:r>
              <a:rPr sz="2400" spc="-710" dirty="0">
                <a:latin typeface="Trebuchet MS" panose="020B0603020202020204"/>
                <a:cs typeface="Trebuchet MS" panose="020B0603020202020204"/>
              </a:rPr>
              <a:t> </a:t>
            </a:r>
            <a:r>
              <a:rPr sz="2400" spc="-15" dirty="0">
                <a:latin typeface="Trebuchet MS" panose="020B0603020202020204"/>
                <a:cs typeface="Trebuchet MS" panose="020B0603020202020204"/>
              </a:rPr>
              <a:t>the</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leader</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everybody</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else</a:t>
            </a:r>
            <a:r>
              <a:rPr sz="2400" spc="-100" dirty="0">
                <a:latin typeface="Trebuchet MS" panose="020B0603020202020204"/>
                <a:cs typeface="Trebuchet MS" panose="020B0603020202020204"/>
              </a:rPr>
              <a:t> </a:t>
            </a:r>
            <a:r>
              <a:rPr sz="2400" dirty="0">
                <a:latin typeface="Trebuchet MS" panose="020B0603020202020204"/>
                <a:cs typeface="Trebuchet MS" panose="020B0603020202020204"/>
              </a:rPr>
              <a:t>plays</a:t>
            </a:r>
            <a:r>
              <a:rPr sz="2400" spc="-100" dirty="0">
                <a:latin typeface="Trebuchet MS" panose="020B0603020202020204"/>
                <a:cs typeface="Trebuchet MS" panose="020B0603020202020204"/>
              </a:rPr>
              <a:t> </a:t>
            </a:r>
            <a:r>
              <a:rPr sz="2400" spc="-30" dirty="0">
                <a:latin typeface="Trebuchet MS" panose="020B0603020202020204"/>
                <a:cs typeface="Trebuchet MS" panose="020B0603020202020204"/>
              </a:rPr>
              <a:t>catch</a:t>
            </a:r>
            <a:r>
              <a:rPr sz="2400" spc="-100" dirty="0">
                <a:latin typeface="Trebuchet MS" panose="020B0603020202020204"/>
                <a:cs typeface="Trebuchet MS" panose="020B0603020202020204"/>
              </a:rPr>
              <a:t> </a:t>
            </a:r>
            <a:r>
              <a:rPr sz="2400" spc="95" dirty="0">
                <a:latin typeface="Trebuchet MS" panose="020B0603020202020204"/>
                <a:cs typeface="Trebuchet MS" panose="020B0603020202020204"/>
              </a:rPr>
              <a:t>up</a:t>
            </a:r>
            <a:r>
              <a:rPr sz="2400" spc="-100" dirty="0">
                <a:latin typeface="Trebuchet MS" panose="020B0603020202020204"/>
                <a:cs typeface="Trebuchet MS" panose="020B0603020202020204"/>
              </a:rPr>
              <a:t> </a:t>
            </a:r>
            <a:r>
              <a:rPr sz="2400" spc="-110" dirty="0">
                <a:latin typeface="Trebuchet MS" panose="020B0603020202020204"/>
                <a:cs typeface="Trebuchet MS" panose="020B0603020202020204"/>
              </a:rPr>
              <a:t>with.</a:t>
            </a:r>
            <a:endParaRPr sz="2400">
              <a:latin typeface="Trebuchet MS" panose="020B0603020202020204"/>
              <a:cs typeface="Trebuchet MS" panose="020B0603020202020204"/>
            </a:endParaRPr>
          </a:p>
          <a:p>
            <a:pPr>
              <a:lnSpc>
                <a:spcPct val="100000"/>
              </a:lnSpc>
            </a:pPr>
            <a:endParaRPr sz="3200">
              <a:latin typeface="Trebuchet MS" panose="020B0603020202020204"/>
              <a:cs typeface="Trebuchet MS" panose="020B0603020202020204"/>
            </a:endParaRPr>
          </a:p>
          <a:p>
            <a:pPr marL="12700" marR="5080">
              <a:lnSpc>
                <a:spcPct val="115000"/>
              </a:lnSpc>
              <a:spcBef>
                <a:spcPts val="2055"/>
              </a:spcBef>
            </a:pPr>
            <a:r>
              <a:rPr sz="2400" b="1" spc="90" dirty="0">
                <a:latin typeface="Trebuchet MS" panose="020B0603020202020204"/>
                <a:cs typeface="Trebuchet MS" panose="020B0603020202020204"/>
              </a:rPr>
              <a:t>Powerful</a:t>
            </a:r>
            <a:r>
              <a:rPr sz="2400" b="1" spc="-100" dirty="0">
                <a:latin typeface="Trebuchet MS" panose="020B0603020202020204"/>
                <a:cs typeface="Trebuchet MS" panose="020B0603020202020204"/>
              </a:rPr>
              <a:t> </a:t>
            </a:r>
            <a:r>
              <a:rPr sz="2400" b="1" spc="145" dirty="0">
                <a:latin typeface="Trebuchet MS" panose="020B0603020202020204"/>
                <a:cs typeface="Trebuchet MS" panose="020B0603020202020204"/>
              </a:rPr>
              <a:t>Admin</a:t>
            </a:r>
            <a:r>
              <a:rPr sz="2400" b="1" spc="-100" dirty="0">
                <a:latin typeface="Trebuchet MS" panose="020B0603020202020204"/>
                <a:cs typeface="Trebuchet MS" panose="020B0603020202020204"/>
              </a:rPr>
              <a:t> </a:t>
            </a:r>
            <a:r>
              <a:rPr sz="2400" b="1" spc="120" dirty="0">
                <a:latin typeface="Trebuchet MS" panose="020B0603020202020204"/>
                <a:cs typeface="Trebuchet MS" panose="020B0603020202020204"/>
              </a:rPr>
              <a:t>Dashboard</a:t>
            </a:r>
            <a:r>
              <a:rPr sz="2400" spc="120" dirty="0">
                <a:latin typeface="Trebuchet MS" panose="020B0603020202020204"/>
                <a:cs typeface="Trebuchet MS" panose="020B0603020202020204"/>
              </a:rPr>
              <a:t>-</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Complete</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control</a:t>
            </a:r>
            <a:r>
              <a:rPr sz="2400" spc="-100" dirty="0">
                <a:latin typeface="Trebuchet MS" panose="020B0603020202020204"/>
                <a:cs typeface="Trebuchet MS" panose="020B0603020202020204"/>
              </a:rPr>
              <a:t> </a:t>
            </a:r>
            <a:r>
              <a:rPr sz="2400" spc="-25" dirty="0">
                <a:latin typeface="Trebuchet MS" panose="020B0603020202020204"/>
                <a:cs typeface="Trebuchet MS" panose="020B0603020202020204"/>
              </a:rPr>
              <a:t>of</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your</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websites</a:t>
            </a:r>
            <a:r>
              <a:rPr sz="2400" spc="-100" dirty="0">
                <a:latin typeface="Trebuchet MS" panose="020B0603020202020204"/>
                <a:cs typeface="Trebuchet MS" panose="020B0603020202020204"/>
              </a:rPr>
              <a:t> </a:t>
            </a:r>
            <a:r>
              <a:rPr sz="2400" spc="65" dirty="0">
                <a:latin typeface="Trebuchet MS" panose="020B0603020202020204"/>
                <a:cs typeface="Trebuchet MS" panose="020B0603020202020204"/>
              </a:rPr>
              <a:t>and </a:t>
            </a:r>
            <a:r>
              <a:rPr sz="2400" spc="-705" dirty="0">
                <a:latin typeface="Trebuchet MS" panose="020B0603020202020204"/>
                <a:cs typeface="Trebuchet MS" panose="020B0603020202020204"/>
              </a:rPr>
              <a:t> </a:t>
            </a:r>
            <a:r>
              <a:rPr sz="2400" spc="5" dirty="0">
                <a:latin typeface="Trebuchet MS" panose="020B0603020202020204"/>
                <a:cs typeface="Trebuchet MS" panose="020B0603020202020204"/>
              </a:rPr>
              <a:t>mobile</a:t>
            </a:r>
            <a:r>
              <a:rPr sz="2400" spc="-105" dirty="0">
                <a:latin typeface="Trebuchet MS" panose="020B0603020202020204"/>
                <a:cs typeface="Trebuchet MS" panose="020B0603020202020204"/>
              </a:rPr>
              <a:t> </a:t>
            </a:r>
            <a:r>
              <a:rPr sz="2400" spc="85" dirty="0">
                <a:latin typeface="Trebuchet MS" panose="020B0603020202020204"/>
                <a:cs typeface="Trebuchet MS" panose="020B0603020202020204"/>
              </a:rPr>
              <a:t>apps</a:t>
            </a:r>
            <a:r>
              <a:rPr sz="2400" spc="-100" dirty="0">
                <a:latin typeface="Trebuchet MS" panose="020B0603020202020204"/>
                <a:cs typeface="Trebuchet MS" panose="020B0603020202020204"/>
              </a:rPr>
              <a:t> </a:t>
            </a:r>
            <a:r>
              <a:rPr sz="2400" dirty="0">
                <a:latin typeface="Trebuchet MS" panose="020B0603020202020204"/>
                <a:cs typeface="Trebuchet MS" panose="020B0603020202020204"/>
              </a:rPr>
              <a:t>is</a:t>
            </a:r>
            <a:r>
              <a:rPr sz="2400" spc="-100" dirty="0">
                <a:latin typeface="Trebuchet MS" panose="020B0603020202020204"/>
                <a:cs typeface="Trebuchet MS" panose="020B0603020202020204"/>
              </a:rPr>
              <a:t> </a:t>
            </a:r>
            <a:r>
              <a:rPr sz="2400" spc="-15" dirty="0">
                <a:latin typeface="Trebuchet MS" panose="020B0603020202020204"/>
                <a:cs typeface="Trebuchet MS" panose="020B0603020202020204"/>
              </a:rPr>
              <a:t>comfortably</a:t>
            </a:r>
            <a:r>
              <a:rPr sz="2400" spc="-100" dirty="0">
                <a:latin typeface="Trebuchet MS" panose="020B0603020202020204"/>
                <a:cs typeface="Trebuchet MS" panose="020B0603020202020204"/>
              </a:rPr>
              <a:t> </a:t>
            </a:r>
            <a:r>
              <a:rPr sz="2400" spc="-50" dirty="0">
                <a:latin typeface="Trebuchet MS" panose="020B0603020202020204"/>
                <a:cs typeface="Trebuchet MS" panose="020B0603020202020204"/>
              </a:rPr>
              <a:t>available</a:t>
            </a:r>
            <a:r>
              <a:rPr sz="2400" spc="-100" dirty="0">
                <a:latin typeface="Trebuchet MS" panose="020B0603020202020204"/>
                <a:cs typeface="Trebuchet MS" panose="020B0603020202020204"/>
              </a:rPr>
              <a:t> </a:t>
            </a:r>
            <a:r>
              <a:rPr sz="2400" spc="-20" dirty="0">
                <a:latin typeface="Trebuchet MS" panose="020B0603020202020204"/>
                <a:cs typeface="Trebuchet MS" panose="020B0603020202020204"/>
              </a:rPr>
              <a:t>in</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your</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admin</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dashboard.</a:t>
            </a:r>
            <a:r>
              <a:rPr sz="2400" spc="-100" dirty="0">
                <a:latin typeface="Trebuchet MS" panose="020B0603020202020204"/>
                <a:cs typeface="Trebuchet MS" panose="020B0603020202020204"/>
              </a:rPr>
              <a:t> </a:t>
            </a:r>
            <a:r>
              <a:rPr sz="2400" spc="40" dirty="0">
                <a:latin typeface="Trebuchet MS" panose="020B0603020202020204"/>
                <a:cs typeface="Trebuchet MS" panose="020B0603020202020204"/>
              </a:rPr>
              <a:t>You</a:t>
            </a:r>
            <a:endParaRPr sz="2400">
              <a:latin typeface="Trebuchet MS" panose="020B0603020202020204"/>
              <a:cs typeface="Trebuchet MS" panose="020B0603020202020204"/>
            </a:endParaRPr>
          </a:p>
          <a:p>
            <a:pPr marL="12700">
              <a:lnSpc>
                <a:spcPct val="100000"/>
              </a:lnSpc>
              <a:spcBef>
                <a:spcPts val="420"/>
              </a:spcBef>
            </a:pPr>
            <a:r>
              <a:rPr sz="2400" spc="20" dirty="0">
                <a:latin typeface="Trebuchet MS" panose="020B0603020202020204"/>
                <a:cs typeface="Trebuchet MS" panose="020B0603020202020204"/>
              </a:rPr>
              <a:t>can</a:t>
            </a:r>
            <a:r>
              <a:rPr sz="2400" spc="-110" dirty="0">
                <a:latin typeface="Trebuchet MS" panose="020B0603020202020204"/>
                <a:cs typeface="Trebuchet MS" panose="020B0603020202020204"/>
              </a:rPr>
              <a:t> </a:t>
            </a:r>
            <a:r>
              <a:rPr sz="2400" spc="110" dirty="0">
                <a:latin typeface="Trebuchet MS" panose="020B0603020202020204"/>
                <a:cs typeface="Trebuchet MS" panose="020B0603020202020204"/>
              </a:rPr>
              <a:t>push</a:t>
            </a:r>
            <a:r>
              <a:rPr sz="2400" spc="-105" dirty="0">
                <a:latin typeface="Trebuchet MS" panose="020B0603020202020204"/>
                <a:cs typeface="Trebuchet MS" panose="020B0603020202020204"/>
              </a:rPr>
              <a:t> </a:t>
            </a:r>
            <a:r>
              <a:rPr sz="2400" spc="80" dirty="0">
                <a:latin typeface="Trebuchet MS" panose="020B0603020202020204"/>
                <a:cs typeface="Trebuchet MS" panose="020B0603020202020204"/>
              </a:rPr>
              <a:t>messages</a:t>
            </a:r>
            <a:r>
              <a:rPr sz="2400" spc="-105" dirty="0">
                <a:latin typeface="Trebuchet MS" panose="020B0603020202020204"/>
                <a:cs typeface="Trebuchet MS" panose="020B0603020202020204"/>
              </a:rPr>
              <a:t> </a:t>
            </a:r>
            <a:r>
              <a:rPr sz="2400" spc="-15" dirty="0">
                <a:latin typeface="Trebuchet MS" panose="020B0603020202020204"/>
                <a:cs typeface="Trebuchet MS" panose="020B0603020202020204"/>
              </a:rPr>
              <a:t>to</a:t>
            </a:r>
            <a:r>
              <a:rPr sz="2400" spc="-110" dirty="0">
                <a:latin typeface="Trebuchet MS" panose="020B0603020202020204"/>
                <a:cs typeface="Trebuchet MS" panose="020B0603020202020204"/>
              </a:rPr>
              <a:t> </a:t>
            </a:r>
            <a:r>
              <a:rPr sz="2400" spc="35" dirty="0">
                <a:latin typeface="Trebuchet MS" panose="020B0603020202020204"/>
                <a:cs typeface="Trebuchet MS" panose="020B0603020202020204"/>
              </a:rPr>
              <a:t>your</a:t>
            </a:r>
            <a:r>
              <a:rPr sz="2400" spc="-105" dirty="0">
                <a:latin typeface="Trebuchet MS" panose="020B0603020202020204"/>
                <a:cs typeface="Trebuchet MS" panose="020B0603020202020204"/>
              </a:rPr>
              <a:t> </a:t>
            </a:r>
            <a:r>
              <a:rPr sz="2400" spc="85" dirty="0">
                <a:latin typeface="Trebuchet MS" panose="020B0603020202020204"/>
                <a:cs typeface="Trebuchet MS" panose="020B0603020202020204"/>
              </a:rPr>
              <a:t>apps</a:t>
            </a:r>
            <a:r>
              <a:rPr sz="2400" spc="-105" dirty="0">
                <a:latin typeface="Trebuchet MS" panose="020B0603020202020204"/>
                <a:cs typeface="Trebuchet MS" panose="020B0603020202020204"/>
              </a:rPr>
              <a:t> </a:t>
            </a:r>
            <a:r>
              <a:rPr sz="2400" spc="65" dirty="0">
                <a:latin typeface="Trebuchet MS" panose="020B0603020202020204"/>
                <a:cs typeface="Trebuchet MS" panose="020B0603020202020204"/>
              </a:rPr>
              <a:t>and</a:t>
            </a:r>
            <a:r>
              <a:rPr sz="2400" spc="-110" dirty="0">
                <a:latin typeface="Trebuchet MS" panose="020B0603020202020204"/>
                <a:cs typeface="Trebuchet MS" panose="020B0603020202020204"/>
              </a:rPr>
              <a:t> </a:t>
            </a:r>
            <a:r>
              <a:rPr sz="2400" spc="-45" dirty="0">
                <a:latin typeface="Trebuchet MS" panose="020B0603020202020204"/>
                <a:cs typeface="Trebuchet MS" panose="020B0603020202020204"/>
              </a:rPr>
              <a:t>everything.</a:t>
            </a:r>
            <a:endParaRPr sz="2400">
              <a:latin typeface="Trebuchet MS" panose="020B0603020202020204"/>
              <a:cs typeface="Trebuchet MS" panose="020B0603020202020204"/>
            </a:endParaRPr>
          </a:p>
          <a:p>
            <a:pPr>
              <a:lnSpc>
                <a:spcPct val="100000"/>
              </a:lnSpc>
            </a:pPr>
            <a:endParaRPr sz="3200">
              <a:latin typeface="Trebuchet MS" panose="020B0603020202020204"/>
              <a:cs typeface="Trebuchet MS" panose="020B0603020202020204"/>
            </a:endParaRPr>
          </a:p>
          <a:p>
            <a:pPr>
              <a:lnSpc>
                <a:spcPct val="100000"/>
              </a:lnSpc>
              <a:spcBef>
                <a:spcPts val="5"/>
              </a:spcBef>
            </a:pPr>
            <a:endParaRPr sz="2650">
              <a:latin typeface="Trebuchet MS" panose="020B0603020202020204"/>
              <a:cs typeface="Trebuchet MS" panose="020B0603020202020204"/>
            </a:endParaRPr>
          </a:p>
          <a:p>
            <a:pPr marL="12700">
              <a:lnSpc>
                <a:spcPct val="100000"/>
              </a:lnSpc>
              <a:tabLst>
                <a:tab pos="2800350" algn="l"/>
              </a:tabLst>
            </a:pPr>
            <a:r>
              <a:rPr sz="2400" b="1" spc="80" dirty="0">
                <a:latin typeface="Trebuchet MS" panose="020B0603020202020204"/>
                <a:cs typeface="Trebuchet MS" panose="020B0603020202020204"/>
              </a:rPr>
              <a:t>Scalable</a:t>
            </a:r>
            <a:r>
              <a:rPr sz="2400" b="1" spc="-95" dirty="0">
                <a:latin typeface="Trebuchet MS" panose="020B0603020202020204"/>
                <a:cs typeface="Trebuchet MS" panose="020B0603020202020204"/>
              </a:rPr>
              <a:t> </a:t>
            </a:r>
            <a:r>
              <a:rPr sz="2400" b="1" spc="70" dirty="0">
                <a:latin typeface="Trebuchet MS" panose="020B0603020202020204"/>
                <a:cs typeface="Trebuchet MS" panose="020B0603020202020204"/>
              </a:rPr>
              <a:t>Product</a:t>
            </a:r>
            <a:r>
              <a:rPr sz="2400" spc="70" dirty="0">
                <a:latin typeface="Trebuchet MS" panose="020B0603020202020204"/>
                <a:cs typeface="Trebuchet MS" panose="020B0603020202020204"/>
              </a:rPr>
              <a:t>-	</a:t>
            </a:r>
            <a:r>
              <a:rPr sz="2400" spc="25" dirty="0">
                <a:latin typeface="Trebuchet MS" panose="020B0603020202020204"/>
                <a:cs typeface="Trebuchet MS" panose="020B0603020202020204"/>
              </a:rPr>
              <a:t>Have</a:t>
            </a:r>
            <a:r>
              <a:rPr sz="2400" spc="-105" dirty="0">
                <a:latin typeface="Trebuchet MS" panose="020B0603020202020204"/>
                <a:cs typeface="Trebuchet MS" panose="020B0603020202020204"/>
              </a:rPr>
              <a:t> </a:t>
            </a:r>
            <a:r>
              <a:rPr sz="2400" spc="35" dirty="0">
                <a:latin typeface="Trebuchet MS" panose="020B0603020202020204"/>
                <a:cs typeface="Trebuchet MS" panose="020B0603020202020204"/>
              </a:rPr>
              <a:t>plans</a:t>
            </a:r>
            <a:r>
              <a:rPr sz="2400" spc="-100" dirty="0">
                <a:latin typeface="Trebuchet MS" panose="020B0603020202020204"/>
                <a:cs typeface="Trebuchet MS" panose="020B0603020202020204"/>
              </a:rPr>
              <a:t> </a:t>
            </a:r>
            <a:r>
              <a:rPr sz="2400" spc="-25" dirty="0">
                <a:latin typeface="Trebuchet MS" panose="020B0603020202020204"/>
                <a:cs typeface="Trebuchet MS" panose="020B0603020202020204"/>
              </a:rPr>
              <a:t>of</a:t>
            </a:r>
            <a:r>
              <a:rPr sz="2400" spc="-100" dirty="0">
                <a:latin typeface="Trebuchet MS" panose="020B0603020202020204"/>
                <a:cs typeface="Trebuchet MS" panose="020B0603020202020204"/>
              </a:rPr>
              <a:t> </a:t>
            </a:r>
            <a:r>
              <a:rPr sz="2400" spc="-30" dirty="0">
                <a:latin typeface="Trebuchet MS" panose="020B0603020202020204"/>
                <a:cs typeface="Trebuchet MS" panose="020B0603020202020204"/>
              </a:rPr>
              <a:t>taking</a:t>
            </a:r>
            <a:r>
              <a:rPr sz="2400" spc="-105" dirty="0">
                <a:latin typeface="Trebuchet MS" panose="020B0603020202020204"/>
                <a:cs typeface="Trebuchet MS" panose="020B0603020202020204"/>
              </a:rPr>
              <a:t> </a:t>
            </a:r>
            <a:r>
              <a:rPr sz="2400" spc="-75" dirty="0">
                <a:latin typeface="Trebuchet MS" panose="020B0603020202020204"/>
                <a:cs typeface="Trebuchet MS" panose="020B0603020202020204"/>
              </a:rPr>
              <a:t>off</a:t>
            </a:r>
            <a:r>
              <a:rPr sz="2400" spc="-100" dirty="0">
                <a:latin typeface="Trebuchet MS" panose="020B0603020202020204"/>
                <a:cs typeface="Trebuchet MS" panose="020B0603020202020204"/>
              </a:rPr>
              <a:t> </a:t>
            </a:r>
            <a:r>
              <a:rPr sz="2400" spc="65" dirty="0">
                <a:latin typeface="Trebuchet MS" panose="020B0603020202020204"/>
                <a:cs typeface="Trebuchet MS" panose="020B0603020202020204"/>
              </a:rPr>
              <a:t>and</a:t>
            </a:r>
            <a:r>
              <a:rPr sz="2400" spc="-100" dirty="0">
                <a:latin typeface="Trebuchet MS" panose="020B0603020202020204"/>
                <a:cs typeface="Trebuchet MS" panose="020B0603020202020204"/>
              </a:rPr>
              <a:t> </a:t>
            </a:r>
            <a:r>
              <a:rPr sz="2400" spc="-10" dirty="0">
                <a:latin typeface="Trebuchet MS" panose="020B0603020202020204"/>
                <a:cs typeface="Trebuchet MS" panose="020B0603020202020204"/>
              </a:rPr>
              <a:t>scaling</a:t>
            </a:r>
            <a:r>
              <a:rPr sz="2400" spc="-100" dirty="0">
                <a:latin typeface="Trebuchet MS" panose="020B0603020202020204"/>
                <a:cs typeface="Trebuchet MS" panose="020B0603020202020204"/>
              </a:rPr>
              <a:t> </a:t>
            </a:r>
            <a:r>
              <a:rPr sz="2400" spc="95" dirty="0">
                <a:latin typeface="Trebuchet MS" panose="020B0603020202020204"/>
                <a:cs typeface="Trebuchet MS" panose="020B0603020202020204"/>
              </a:rPr>
              <a:t>up</a:t>
            </a:r>
            <a:r>
              <a:rPr sz="2400" spc="-105" dirty="0">
                <a:latin typeface="Trebuchet MS" panose="020B0603020202020204"/>
                <a:cs typeface="Trebuchet MS" panose="020B0603020202020204"/>
              </a:rPr>
              <a:t> </a:t>
            </a:r>
            <a:r>
              <a:rPr sz="2400" spc="-10" dirty="0">
                <a:latin typeface="Trebuchet MS" panose="020B0603020202020204"/>
                <a:cs typeface="Trebuchet MS" panose="020B0603020202020204"/>
              </a:rPr>
              <a:t>rapidly?</a:t>
            </a:r>
            <a:endParaRPr sz="2400">
              <a:latin typeface="Trebuchet MS" panose="020B0603020202020204"/>
              <a:cs typeface="Trebuchet MS" panose="020B0603020202020204"/>
            </a:endParaRPr>
          </a:p>
          <a:p>
            <a:pPr marL="12700" marR="814070">
              <a:lnSpc>
                <a:spcPct val="115000"/>
              </a:lnSpc>
            </a:pPr>
            <a:r>
              <a:rPr sz="2400" spc="50" dirty="0">
                <a:latin typeface="Trebuchet MS" panose="020B0603020202020204"/>
                <a:cs typeface="Trebuchet MS" panose="020B0603020202020204"/>
              </a:rPr>
              <a:t>We</a:t>
            </a:r>
            <a:r>
              <a:rPr sz="2400" spc="-100" dirty="0">
                <a:latin typeface="Trebuchet MS" panose="020B0603020202020204"/>
                <a:cs typeface="Trebuchet MS" panose="020B0603020202020204"/>
              </a:rPr>
              <a:t> </a:t>
            </a:r>
            <a:r>
              <a:rPr sz="2400" spc="5" dirty="0">
                <a:latin typeface="Trebuchet MS" panose="020B0603020202020204"/>
                <a:cs typeface="Trebuchet MS" panose="020B0603020202020204"/>
              </a:rPr>
              <a:t>got</a:t>
            </a:r>
            <a:r>
              <a:rPr sz="2400" spc="-100" dirty="0">
                <a:latin typeface="Trebuchet MS" panose="020B0603020202020204"/>
                <a:cs typeface="Trebuchet MS" panose="020B0603020202020204"/>
              </a:rPr>
              <a:t> </a:t>
            </a:r>
            <a:r>
              <a:rPr sz="2400" spc="35" dirty="0">
                <a:latin typeface="Trebuchet MS" panose="020B0603020202020204"/>
                <a:cs typeface="Trebuchet MS" panose="020B0603020202020204"/>
              </a:rPr>
              <a:t>your</a:t>
            </a:r>
            <a:r>
              <a:rPr sz="2400" spc="-100" dirty="0">
                <a:latin typeface="Trebuchet MS" panose="020B0603020202020204"/>
                <a:cs typeface="Trebuchet MS" panose="020B0603020202020204"/>
              </a:rPr>
              <a:t> </a:t>
            </a:r>
            <a:r>
              <a:rPr sz="2400" dirty="0">
                <a:latin typeface="Trebuchet MS" panose="020B0603020202020204"/>
                <a:cs typeface="Trebuchet MS" panose="020B0603020202020204"/>
              </a:rPr>
              <a:t>back</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with</a:t>
            </a:r>
            <a:r>
              <a:rPr sz="2400" spc="-95" dirty="0">
                <a:latin typeface="Trebuchet MS" panose="020B0603020202020204"/>
                <a:cs typeface="Trebuchet MS" panose="020B0603020202020204"/>
              </a:rPr>
              <a:t> </a:t>
            </a:r>
            <a:r>
              <a:rPr sz="2400" spc="-15" dirty="0">
                <a:latin typeface="Trebuchet MS" panose="020B0603020202020204"/>
                <a:cs typeface="Trebuchet MS" panose="020B0603020202020204"/>
              </a:rPr>
              <a:t>the</a:t>
            </a:r>
            <a:r>
              <a:rPr sz="2400" spc="-100" dirty="0">
                <a:latin typeface="Trebuchet MS" panose="020B0603020202020204"/>
                <a:cs typeface="Trebuchet MS" panose="020B0603020202020204"/>
              </a:rPr>
              <a:t> </a:t>
            </a:r>
            <a:r>
              <a:rPr sz="2400" spc="60" dirty="0">
                <a:latin typeface="Trebuchet MS" panose="020B0603020202020204"/>
                <a:cs typeface="Trebuchet MS" panose="020B0603020202020204"/>
              </a:rPr>
              <a:t>most</a:t>
            </a:r>
            <a:r>
              <a:rPr sz="2400" spc="-100" dirty="0">
                <a:latin typeface="Trebuchet MS" panose="020B0603020202020204"/>
                <a:cs typeface="Trebuchet MS" panose="020B0603020202020204"/>
              </a:rPr>
              <a:t> </a:t>
            </a:r>
            <a:r>
              <a:rPr sz="2400" spc="-15" dirty="0">
                <a:latin typeface="Trebuchet MS" panose="020B0603020202020204"/>
                <a:cs typeface="Trebuchet MS" panose="020B0603020202020204"/>
              </a:rPr>
              <a:t>scalable</a:t>
            </a:r>
            <a:r>
              <a:rPr sz="2400" spc="-100" dirty="0">
                <a:latin typeface="Trebuchet MS" panose="020B0603020202020204"/>
                <a:cs typeface="Trebuchet MS" panose="020B0603020202020204"/>
              </a:rPr>
              <a:t> </a:t>
            </a:r>
            <a:r>
              <a:rPr sz="2400" spc="50" dirty="0">
                <a:latin typeface="Trebuchet MS" panose="020B0603020202020204"/>
                <a:cs typeface="Trebuchet MS" panose="020B0603020202020204"/>
              </a:rPr>
              <a:t>robust</a:t>
            </a:r>
            <a:r>
              <a:rPr sz="2400" spc="-95" dirty="0">
                <a:latin typeface="Trebuchet MS" panose="020B0603020202020204"/>
                <a:cs typeface="Trebuchet MS" panose="020B0603020202020204"/>
              </a:rPr>
              <a:t> </a:t>
            </a:r>
            <a:r>
              <a:rPr sz="2400" spc="40" dirty="0">
                <a:latin typeface="Trebuchet MS" panose="020B0603020202020204"/>
                <a:cs typeface="Trebuchet MS" panose="020B0603020202020204"/>
              </a:rPr>
              <a:t>products</a:t>
            </a:r>
            <a:r>
              <a:rPr sz="2400" spc="-100" dirty="0">
                <a:latin typeface="Trebuchet MS" panose="020B0603020202020204"/>
                <a:cs typeface="Trebuchet MS" panose="020B0603020202020204"/>
              </a:rPr>
              <a:t> </a:t>
            </a:r>
            <a:r>
              <a:rPr sz="2400" spc="-20" dirty="0">
                <a:latin typeface="Trebuchet MS" panose="020B0603020202020204"/>
                <a:cs typeface="Trebuchet MS" panose="020B0603020202020204"/>
              </a:rPr>
              <a:t>in</a:t>
            </a:r>
            <a:r>
              <a:rPr sz="2400" spc="-100" dirty="0">
                <a:latin typeface="Trebuchet MS" panose="020B0603020202020204"/>
                <a:cs typeface="Trebuchet MS" panose="020B0603020202020204"/>
              </a:rPr>
              <a:t> </a:t>
            </a:r>
            <a:r>
              <a:rPr sz="2400" spc="15" dirty="0">
                <a:latin typeface="Trebuchet MS" panose="020B0603020202020204"/>
                <a:cs typeface="Trebuchet MS" panose="020B0603020202020204"/>
              </a:rPr>
              <a:t>each </a:t>
            </a:r>
            <a:r>
              <a:rPr sz="2400" spc="-710" dirty="0">
                <a:latin typeface="Trebuchet MS" panose="020B0603020202020204"/>
                <a:cs typeface="Trebuchet MS" panose="020B0603020202020204"/>
              </a:rPr>
              <a:t> </a:t>
            </a:r>
            <a:r>
              <a:rPr sz="2400" spc="-45" dirty="0">
                <a:latin typeface="Trebuchet MS" panose="020B0603020202020204"/>
                <a:cs typeface="Trebuchet MS" panose="020B0603020202020204"/>
              </a:rPr>
              <a:t>category.</a:t>
            </a:r>
          </a:p>
          <a:p>
            <a:pPr marL="12700" marR="814070">
              <a:lnSpc>
                <a:spcPct val="115000"/>
              </a:lnSpc>
            </a:pPr>
            <a:endParaRPr sz="2400">
              <a:latin typeface="Trebuchet MS" panose="020B0603020202020204"/>
              <a:cs typeface="Trebuchet MS" panose="020B06030202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0640" y="55880"/>
            <a:ext cx="18206085" cy="2215515"/>
          </a:xfrm>
        </p:spPr>
        <p:txBody>
          <a:bodyPr wrap="square"/>
          <a:lstStyle/>
          <a:p>
            <a:r>
              <a:rPr lang="en-US" sz="7200">
                <a:solidFill>
                  <a:schemeClr val="tx1"/>
                </a:solidFill>
                <a:latin typeface="Tahoma" panose="020B0604030504040204" charset="0"/>
                <a:cs typeface="Tahoma" panose="020B0604030504040204" charset="0"/>
                <a:sym typeface="+mn-ea"/>
              </a:rPr>
              <a:t>How to Create an App Like Instagram</a:t>
            </a:r>
            <a:r>
              <a:rPr lang="en-US" sz="7200">
                <a:solidFill>
                  <a:schemeClr val="tx1"/>
                </a:solidFill>
                <a:latin typeface="Tahoma" panose="020B0604030504040204" charset="0"/>
                <a:cs typeface="Tahoma" panose="020B0604030504040204" charset="0"/>
              </a:rPr>
              <a:t/>
            </a:r>
            <a:br>
              <a:rPr lang="en-US" sz="7200">
                <a:solidFill>
                  <a:schemeClr val="tx1"/>
                </a:solidFill>
                <a:latin typeface="Tahoma" panose="020B0604030504040204" charset="0"/>
                <a:cs typeface="Tahoma" panose="020B0604030504040204" charset="0"/>
              </a:rPr>
            </a:br>
            <a:r>
              <a:rPr lang="en-US" sz="7200">
                <a:solidFill>
                  <a:schemeClr val="tx1"/>
                </a:solidFill>
                <a:latin typeface="Tahoma" panose="020B0604030504040204" charset="0"/>
                <a:cs typeface="Tahoma" panose="020B0604030504040204" charset="0"/>
                <a:sym typeface="+mn-ea"/>
              </a:rPr>
              <a:t>Successfully?</a:t>
            </a:r>
          </a:p>
        </p:txBody>
      </p:sp>
      <p:sp>
        <p:nvSpPr>
          <p:cNvPr id="6" name="Content Placeholder 5"/>
          <p:cNvSpPr>
            <a:spLocks noGrp="1"/>
          </p:cNvSpPr>
          <p:nvPr>
            <p:ph sz="half" idx="3"/>
          </p:nvPr>
        </p:nvSpPr>
        <p:spPr>
          <a:xfrm>
            <a:off x="3820795" y="2366010"/>
            <a:ext cx="13552805" cy="7386320"/>
          </a:xfrm>
        </p:spPr>
        <p:txBody>
          <a:bodyPr wrap="square"/>
          <a:lstStyle/>
          <a:p>
            <a:endParaRPr lang="en-US" sz="2400">
              <a:latin typeface="Trebuchet MS" panose="020B0603020202020204" charset="0"/>
              <a:cs typeface="Trebuchet MS" panose="020B0603020202020204" charset="0"/>
            </a:endParaRPr>
          </a:p>
          <a:p>
            <a:r>
              <a:rPr lang="en-US" sz="2400">
                <a:latin typeface="Trebuchet MS" panose="020B0603020202020204" charset="0"/>
                <a:cs typeface="Trebuchet MS" panose="020B0603020202020204" charset="0"/>
              </a:rPr>
              <a:t>• Conduct market research to know your audience and their preferences.Divide</a:t>
            </a:r>
          </a:p>
          <a:p>
            <a:r>
              <a:rPr lang="en-US" sz="2400">
                <a:latin typeface="Trebuchet MS" panose="020B0603020202020204" charset="0"/>
                <a:cs typeface="Trebuchet MS" panose="020B0603020202020204" charset="0"/>
              </a:rPr>
              <a:t>your search criteria into three parts</a:t>
            </a:r>
          </a:p>
          <a:p>
            <a:r>
              <a:rPr lang="en-US" sz="2400">
                <a:latin typeface="Trebuchet MS" panose="020B0603020202020204" charset="0"/>
                <a:cs typeface="Trebuchet MS" panose="020B0603020202020204" charset="0"/>
              </a:rPr>
              <a:t>• What makes users stick to one application?</a:t>
            </a:r>
          </a:p>
          <a:p>
            <a:r>
              <a:rPr lang="en-US" sz="2400">
                <a:latin typeface="Trebuchet MS" panose="020B0603020202020204" charset="0"/>
                <a:cs typeface="Trebuchet MS" panose="020B0603020202020204" charset="0"/>
              </a:rPr>
              <a:t>• What are the additional features and services offered by competitor</a:t>
            </a:r>
          </a:p>
          <a:p>
            <a:r>
              <a:rPr lang="en-US" sz="2400">
                <a:latin typeface="Trebuchet MS" panose="020B0603020202020204" charset="0"/>
                <a:cs typeface="Trebuchet MS" panose="020B0603020202020204" charset="0"/>
              </a:rPr>
              <a:t>applications?</a:t>
            </a:r>
          </a:p>
          <a:p>
            <a:r>
              <a:rPr lang="en-US" sz="2400">
                <a:latin typeface="Trebuchet MS" panose="020B0603020202020204" charset="0"/>
                <a:cs typeface="Trebuchet MS" panose="020B0603020202020204" charset="0"/>
              </a:rPr>
              <a:t>• Your target audience, their likes, and dislikes and what market gap your product</a:t>
            </a:r>
          </a:p>
          <a:p>
            <a:r>
              <a:rPr lang="en-US" sz="2400">
                <a:latin typeface="Trebuchet MS" panose="020B0603020202020204" charset="0"/>
                <a:cs typeface="Trebuchet MS" panose="020B0603020202020204" charset="0"/>
              </a:rPr>
              <a:t>needs to fill up?</a:t>
            </a:r>
          </a:p>
          <a:p>
            <a:r>
              <a:rPr lang="en-US" sz="2400">
                <a:latin typeface="Trebuchet MS" panose="020B0603020202020204" charset="0"/>
                <a:cs typeface="Trebuchet MS" panose="020B0603020202020204" charset="0"/>
              </a:rPr>
              <a:t>• Evaluate competitive social media apps</a:t>
            </a:r>
          </a:p>
          <a:p>
            <a:r>
              <a:rPr lang="en-US" sz="2400">
                <a:latin typeface="Trebuchet MS" panose="020B0603020202020204" charset="0"/>
                <a:cs typeface="Trebuchet MS" panose="020B0603020202020204" charset="0"/>
              </a:rPr>
              <a:t>• Conceptualize your unique and outstanding app concept</a:t>
            </a:r>
          </a:p>
          <a:p>
            <a:r>
              <a:rPr lang="en-US" sz="2400">
                <a:latin typeface="Trebuchet MS" panose="020B0603020202020204" charset="0"/>
                <a:cs typeface="Trebuchet MS" panose="020B0603020202020204" charset="0"/>
              </a:rPr>
              <a:t>• Define your project strategy and estimate certain things like budget, deadline,</a:t>
            </a:r>
          </a:p>
          <a:p>
            <a:r>
              <a:rPr lang="en-US" sz="2400">
                <a:latin typeface="Trebuchet MS" panose="020B0603020202020204" charset="0"/>
                <a:cs typeface="Trebuchet MS" panose="020B0603020202020204" charset="0"/>
              </a:rPr>
              <a:t>goals, and technologies.</a:t>
            </a:r>
          </a:p>
          <a:p>
            <a:r>
              <a:rPr lang="en-US" sz="2400">
                <a:latin typeface="Trebuchet MS" panose="020B0603020202020204" charset="0"/>
                <a:cs typeface="Trebuchet MS" panose="020B0603020202020204" charset="0"/>
              </a:rPr>
              <a:t>Make your promotional strategy and promote your app to create brand</a:t>
            </a:r>
          </a:p>
          <a:p>
            <a:r>
              <a:rPr lang="en-US" sz="2400">
                <a:latin typeface="Trebuchet MS" panose="020B0603020202020204" charset="0"/>
                <a:cs typeface="Trebuchet MS" panose="020B0603020202020204" charset="0"/>
              </a:rPr>
              <a:t>awareness.</a:t>
            </a:r>
          </a:p>
          <a:p>
            <a:r>
              <a:rPr lang="en-US" sz="2400">
                <a:latin typeface="Trebuchet MS" panose="020B0603020202020204" charset="0"/>
                <a:cs typeface="Trebuchet MS" panose="020B0603020202020204" charset="0"/>
              </a:rPr>
              <a:t>• Build communication to get in touch with your audience and get their feedback.</a:t>
            </a:r>
          </a:p>
          <a:p>
            <a:r>
              <a:rPr lang="en-US" sz="2400">
                <a:latin typeface="Trebuchet MS" panose="020B0603020202020204" charset="0"/>
                <a:cs typeface="Trebuchet MS" panose="020B0603020202020204" charset="0"/>
              </a:rPr>
              <a:t>Getting user’s feedback will help you to know the loopholes.</a:t>
            </a:r>
          </a:p>
          <a:p>
            <a:r>
              <a:rPr lang="en-US" sz="2400">
                <a:latin typeface="Trebuchet MS" panose="020B0603020202020204" charset="0"/>
                <a:cs typeface="Trebuchet MS" panose="020B0603020202020204" charset="0"/>
              </a:rPr>
              <a:t>• Hire a mobile app development company equipped with experienced app</a:t>
            </a:r>
          </a:p>
          <a:p>
            <a:r>
              <a:rPr lang="en-US" sz="2400">
                <a:latin typeface="Trebuchet MS" panose="020B0603020202020204" charset="0"/>
                <a:cs typeface="Trebuchet MS" panose="020B0603020202020204" charset="0"/>
              </a:rPr>
              <a:t>development professionals. It will help you to design, develop and test your</a:t>
            </a:r>
          </a:p>
          <a:p>
            <a:r>
              <a:rPr lang="en-US" sz="2400">
                <a:latin typeface="Trebuchet MS" panose="020B0603020202020204" charset="0"/>
                <a:cs typeface="Trebuchet MS" panose="020B0603020202020204" charset="0"/>
              </a:rPr>
              <a:t>product in a better way.</a:t>
            </a:r>
          </a:p>
          <a:p>
            <a:endParaRPr lang="en-US" sz="2400">
              <a:latin typeface="Trebuchet MS" panose="020B0603020202020204" charset="0"/>
              <a:cs typeface="Trebuchet MS" panose="020B0603020202020204" charset="0"/>
            </a:endParaRPr>
          </a:p>
        </p:txBody>
      </p:sp>
      <p:pic>
        <p:nvPicPr>
          <p:cNvPr id="4" name="object 3"/>
          <p:cNvPicPr>
            <a:picLocks noGrp="1" noChangeAspect="1"/>
          </p:cNvPicPr>
          <p:nvPr>
            <p:ph sz="half" idx="2"/>
          </p:nvPr>
        </p:nvPicPr>
        <p:blipFill>
          <a:blip r:embed="rId2" cstate="print"/>
          <a:stretch>
            <a:fillRect/>
          </a:stretch>
        </p:blipFill>
        <p:spPr>
          <a:xfrm>
            <a:off x="40640" y="2363470"/>
            <a:ext cx="3579495" cy="79470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5730" y="290195"/>
            <a:ext cx="15544800" cy="1846580"/>
          </a:xfrm>
        </p:spPr>
        <p:txBody>
          <a:bodyPr/>
          <a:lstStyle/>
          <a:p>
            <a:r>
              <a:rPr lang="en-US" sz="6000">
                <a:solidFill>
                  <a:schemeClr val="tx1"/>
                </a:solidFill>
                <a:latin typeface="Tahoma" panose="020B0604030504040204" charset="0"/>
                <a:cs typeface="Tahoma" panose="020B0604030504040204" charset="0"/>
                <a:sym typeface="+mn-ea"/>
              </a:rPr>
              <a:t>What tech stacks are used in Instagram-like app development</a:t>
            </a:r>
            <a:r>
              <a:rPr lang="en-IN" altLang="en-US" sz="6000">
                <a:solidFill>
                  <a:schemeClr val="tx1"/>
                </a:solidFill>
                <a:latin typeface="Tahoma" panose="020B0604030504040204" charset="0"/>
                <a:cs typeface="Tahoma" panose="020B0604030504040204" charset="0"/>
                <a:sym typeface="+mn-ea"/>
              </a:rPr>
              <a:t>?</a:t>
            </a:r>
          </a:p>
        </p:txBody>
      </p:sp>
      <p:sp>
        <p:nvSpPr>
          <p:cNvPr id="3" name="Subtitle 2"/>
          <p:cNvSpPr>
            <a:spLocks noGrp="1"/>
          </p:cNvSpPr>
          <p:nvPr>
            <p:ph type="subTitle" idx="4"/>
          </p:nvPr>
        </p:nvSpPr>
        <p:spPr>
          <a:xfrm>
            <a:off x="125095" y="2136140"/>
            <a:ext cx="18047335" cy="8402320"/>
          </a:xfrm>
        </p:spPr>
        <p:txBody>
          <a:bodyPr wrap="square"/>
          <a:lstStyle/>
          <a:p>
            <a:endParaRPr lang="en-US"/>
          </a:p>
          <a:p>
            <a:r>
              <a:rPr lang="en-US" sz="2400">
                <a:latin typeface="Trebuchet MS" panose="020B0603020202020204" charset="0"/>
                <a:cs typeface="Trebuchet MS" panose="020B0603020202020204" charset="0"/>
              </a:rPr>
              <a:t>Instagram is based on a wide array of technologies. You can also use some of them for</a:t>
            </a:r>
          </a:p>
          <a:p>
            <a:r>
              <a:rPr lang="en-US" sz="2400">
                <a:latin typeface="Trebuchet MS" panose="020B0603020202020204" charset="0"/>
                <a:cs typeface="Trebuchet MS" panose="020B0603020202020204" charset="0"/>
              </a:rPr>
              <a:t>your next project. Instagram is fully functional on both Android and iOS operating</a:t>
            </a:r>
          </a:p>
          <a:p>
            <a:r>
              <a:rPr lang="en-US" sz="2400">
                <a:latin typeface="Trebuchet MS" panose="020B0603020202020204" charset="0"/>
                <a:cs typeface="Trebuchet MS" panose="020B0603020202020204" charset="0"/>
              </a:rPr>
              <a:t>systems. For back-end development, Instagram relies on the Django framework and</a:t>
            </a:r>
          </a:p>
          <a:p>
            <a:r>
              <a:rPr lang="en-US" sz="2400">
                <a:latin typeface="Trebuchet MS" panose="020B0603020202020204" charset="0"/>
                <a:cs typeface="Trebuchet MS" panose="020B0603020202020204" charset="0"/>
              </a:rPr>
              <a:t>HTML5. For your reference, the entire tech-stack of an app like Instagram is listed</a:t>
            </a:r>
          </a:p>
          <a:p>
            <a:r>
              <a:rPr lang="en-US" sz="2400">
                <a:latin typeface="Trebuchet MS" panose="020B0603020202020204" charset="0"/>
                <a:cs typeface="Trebuchet MS" panose="020B0603020202020204" charset="0"/>
              </a:rPr>
              <a:t>below.</a:t>
            </a:r>
          </a:p>
          <a:p>
            <a:endParaRPr lang="en-US" sz="24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rPr>
              <a:t>JavaScript UI Library</a:t>
            </a:r>
          </a:p>
          <a:p>
            <a:r>
              <a:rPr lang="en-US" sz="3200">
                <a:latin typeface="Trebuchet MS" panose="020B0603020202020204" charset="0"/>
                <a:cs typeface="Trebuchet MS" panose="020B0603020202020204" charset="0"/>
              </a:rPr>
              <a:t>• React</a:t>
            </a:r>
          </a:p>
          <a:p>
            <a:r>
              <a:rPr lang="en-US" sz="3200">
                <a:latin typeface="Trebuchet MS" panose="020B0603020202020204" charset="0"/>
                <a:cs typeface="Trebuchet MS" panose="020B0603020202020204" charset="0"/>
              </a:rPr>
              <a:t>Cross-platform</a:t>
            </a:r>
          </a:p>
          <a:p>
            <a:r>
              <a:rPr lang="en-US" sz="3200">
                <a:latin typeface="Trebuchet MS" panose="020B0603020202020204" charset="0"/>
                <a:cs typeface="Trebuchet MS" panose="020B0603020202020204" charset="0"/>
              </a:rPr>
              <a:t>• React Native</a:t>
            </a:r>
          </a:p>
          <a:p>
            <a:r>
              <a:rPr lang="en-US" sz="3200">
                <a:latin typeface="Trebuchet MS" panose="020B0603020202020204" charset="0"/>
                <a:cs typeface="Trebuchet MS" panose="020B0603020202020204" charset="0"/>
              </a:rPr>
              <a:t>Language</a:t>
            </a:r>
          </a:p>
          <a:p>
            <a:r>
              <a:rPr lang="en-US" sz="3200">
                <a:latin typeface="Trebuchet MS" panose="020B0603020202020204" charset="0"/>
                <a:cs typeface="Trebuchet MS" panose="020B0603020202020204" charset="0"/>
              </a:rPr>
              <a:t>• Python</a:t>
            </a:r>
          </a:p>
          <a:p>
            <a:r>
              <a:rPr lang="en-US" sz="3200">
                <a:latin typeface="Trebuchet MS" panose="020B0603020202020204" charset="0"/>
                <a:cs typeface="Trebuchet MS" panose="020B0603020202020204" charset="0"/>
              </a:rPr>
              <a:t>• JavaScript</a:t>
            </a:r>
          </a:p>
          <a:p>
            <a:r>
              <a:rPr lang="en-US" sz="3200">
                <a:latin typeface="Trebuchet MS" panose="020B0603020202020204" charset="0"/>
                <a:cs typeface="Trebuchet MS" panose="020B0603020202020204" charset="0"/>
              </a:rPr>
              <a:t>• Java</a:t>
            </a:r>
          </a:p>
          <a:p>
            <a:r>
              <a:rPr lang="en-US" sz="3200">
                <a:latin typeface="Trebuchet MS" panose="020B0603020202020204" charset="0"/>
                <a:cs typeface="Trebuchet MS" panose="020B0603020202020204" charset="0"/>
              </a:rPr>
              <a:t>• Objective-C</a:t>
            </a:r>
          </a:p>
          <a:p>
            <a:r>
              <a:rPr lang="en-US" sz="3200">
                <a:latin typeface="Trebuchet MS" panose="020B0603020202020204" charset="0"/>
                <a:cs typeface="Trebuchet MS" panose="020B0603020202020204" charset="0"/>
              </a:rPr>
              <a:t>Framework</a:t>
            </a:r>
          </a:p>
          <a:p>
            <a:r>
              <a:rPr lang="en-US" sz="3200">
                <a:latin typeface="Trebuchet MS" panose="020B0603020202020204" charset="0"/>
                <a:cs typeface="Trebuchet MS" panose="020B0603020202020204" charset="0"/>
              </a:rPr>
              <a:t>• </a:t>
            </a:r>
            <a:r>
              <a:rPr lang="en-US" sz="3200" smtClean="0">
                <a:latin typeface="Trebuchet MS" panose="020B0603020202020204" charset="0"/>
                <a:cs typeface="Trebuchet MS" panose="020B0603020202020204" charset="0"/>
              </a:rPr>
              <a:t>Node.JS</a:t>
            </a:r>
            <a:endParaRPr lang="en-US" sz="3200">
              <a:latin typeface="Trebuchet MS" panose="020B0603020202020204" charset="0"/>
              <a:cs typeface="Trebuchet MS" panose="020B0603020202020204" charset="0"/>
            </a:endParaRPr>
          </a:p>
          <a:p>
            <a:endParaRPr lang="en-US" sz="3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
          </p:nvPr>
        </p:nvSpPr>
        <p:spPr>
          <a:xfrm>
            <a:off x="8362315" y="80645"/>
            <a:ext cx="9834245" cy="8925520"/>
          </a:xfrm>
        </p:spPr>
        <p:txBody>
          <a:bodyPr wrap="square"/>
          <a:lstStyle/>
          <a:p>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Database</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a:t>
            </a:r>
            <a:r>
              <a:rPr lang="en-US" sz="3200" smtClean="0">
                <a:latin typeface="Trebuchet MS" panose="020B0603020202020204" charset="0"/>
                <a:cs typeface="Trebuchet MS" panose="020B0603020202020204" charset="0"/>
                <a:sym typeface="+mn-ea"/>
              </a:rPr>
              <a:t>MongoDB</a:t>
            </a:r>
          </a:p>
          <a:p>
            <a:r>
              <a:rPr lang="en-US" sz="3200" smtClean="0">
                <a:latin typeface="Trebuchet MS" panose="020B0603020202020204" charset="0"/>
                <a:cs typeface="Trebuchet MS" panose="020B0603020202020204" charset="0"/>
                <a:sym typeface="+mn-ea"/>
              </a:rPr>
              <a:t>• Web Servers(Node.JS)</a:t>
            </a:r>
            <a:endParaRPr lang="en-US" sz="3200">
              <a:latin typeface="Trebuchet MS" panose="020B0603020202020204" charset="0"/>
              <a:cs typeface="Trebuchet MS" panose="020B0603020202020204" charset="0"/>
            </a:endParaRPr>
          </a:p>
          <a:p>
            <a:r>
              <a:rPr lang="en-US" sz="3200" smtClean="0">
                <a:latin typeface="Trebuchet MS" panose="020B0603020202020204" charset="0"/>
                <a:cs typeface="Trebuchet MS" panose="020B0603020202020204" charset="0"/>
                <a:sym typeface="+mn-ea"/>
              </a:rPr>
              <a:t>• </a:t>
            </a:r>
            <a:r>
              <a:rPr lang="en-US" sz="3200">
                <a:latin typeface="Trebuchet MS" panose="020B0603020202020204" charset="0"/>
                <a:cs typeface="Trebuchet MS" panose="020B0603020202020204" charset="0"/>
                <a:sym typeface="+mn-ea"/>
              </a:rPr>
              <a:t>JS Utility &amp; Library</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Immutable.js</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DevOps</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JS Build Tool</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Webpack</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JavaScript Compiler</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Babel</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Load Balancer</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a:t>
            </a:r>
            <a:r>
              <a:rPr lang="en-US" sz="3200" smtClean="0">
                <a:latin typeface="Trebuchet MS" panose="020B0603020202020204" charset="0"/>
                <a:cs typeface="Trebuchet MS" panose="020B0603020202020204" charset="0"/>
                <a:sym typeface="+mn-ea"/>
              </a:rPr>
              <a:t>Event listener &amp; Hooks</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Server Configuration &amp; </a:t>
            </a:r>
            <a:r>
              <a:rPr lang="en-US" sz="3200" smtClean="0">
                <a:latin typeface="Trebuchet MS" panose="020B0603020202020204" charset="0"/>
                <a:cs typeface="Trebuchet MS" panose="020B0603020202020204" charset="0"/>
                <a:sym typeface="+mn-ea"/>
              </a:rPr>
              <a:t>Automation</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IDE</a:t>
            </a:r>
            <a:endParaRPr lang="en-US" sz="3200">
              <a:latin typeface="Trebuchet MS" panose="020B0603020202020204" charset="0"/>
              <a:cs typeface="Trebuchet MS" panose="020B0603020202020204" charset="0"/>
            </a:endParaRPr>
          </a:p>
          <a:p>
            <a:r>
              <a:rPr lang="en-US" sz="3200">
                <a:latin typeface="Trebuchet MS" panose="020B0603020202020204" charset="0"/>
                <a:cs typeface="Trebuchet MS" panose="020B0603020202020204" charset="0"/>
                <a:sym typeface="+mn-ea"/>
              </a:rPr>
              <a:t>• </a:t>
            </a:r>
            <a:r>
              <a:rPr lang="en-US" sz="3200" smtClean="0">
                <a:latin typeface="Trebuchet MS" panose="020B0603020202020204" charset="0"/>
                <a:cs typeface="Trebuchet MS" panose="020B0603020202020204" charset="0"/>
                <a:sym typeface="+mn-ea"/>
              </a:rPr>
              <a:t>Nuclide</a:t>
            </a:r>
            <a:endParaRPr lang="en-US" sz="3200">
              <a:solidFill>
                <a:prstClr val="black"/>
              </a:solidFill>
              <a:latin typeface="Trebuchet MS" panose="020B0603020202020204" charset="0"/>
              <a:cs typeface="Trebuchet MS" panose="020B0603020202020204" charset="0"/>
            </a:endParaRPr>
          </a:p>
          <a:p>
            <a:pPr lvl="0"/>
            <a:r>
              <a:rPr lang="en-US" sz="3200">
                <a:solidFill>
                  <a:prstClr val="black"/>
                </a:solidFill>
                <a:latin typeface="Trebuchet MS" panose="020B0603020202020204" charset="0"/>
                <a:cs typeface="Trebuchet MS" panose="020B0603020202020204" charset="0"/>
                <a:sym typeface="+mn-ea"/>
              </a:rPr>
              <a:t>• </a:t>
            </a:r>
            <a:r>
              <a:rPr lang="en-US" sz="3200" smtClean="0">
                <a:solidFill>
                  <a:prstClr val="black"/>
                </a:solidFill>
                <a:latin typeface="Trebuchet MS" panose="020B0603020202020204" charset="0"/>
                <a:cs typeface="Trebuchet MS" panose="020B0603020202020204" charset="0"/>
                <a:sym typeface="+mn-ea"/>
              </a:rPr>
              <a:t>Geolocation (IP Tracking)</a:t>
            </a:r>
            <a:endParaRPr lang="en-US">
              <a:solidFill>
                <a:prstClr val="black"/>
              </a:solidFill>
            </a:endParaRPr>
          </a:p>
          <a:p>
            <a:endParaRPr lang="en-US" smtClean="0"/>
          </a:p>
          <a:p>
            <a:endParaRPr lang="en-US"/>
          </a:p>
        </p:txBody>
      </p:sp>
      <p:grpSp>
        <p:nvGrpSpPr>
          <p:cNvPr id="9" name="object 2"/>
          <p:cNvGrpSpPr/>
          <p:nvPr/>
        </p:nvGrpSpPr>
        <p:grpSpPr>
          <a:xfrm>
            <a:off x="24150" y="12068"/>
            <a:ext cx="8338184" cy="10287000"/>
            <a:chOff x="9949835" y="3"/>
            <a:chExt cx="8338184" cy="10287000"/>
          </a:xfrm>
        </p:grpSpPr>
        <p:sp>
          <p:nvSpPr>
            <p:cNvPr id="10" name="object 3"/>
            <p:cNvSpPr/>
            <p:nvPr/>
          </p:nvSpPr>
          <p:spPr>
            <a:xfrm>
              <a:off x="12734123" y="3"/>
              <a:ext cx="5553075" cy="10287000"/>
            </a:xfrm>
            <a:custGeom>
              <a:avLst/>
              <a:gdLst/>
              <a:ahLst/>
              <a:cxnLst/>
              <a:rect l="l" t="t" r="r" b="b"/>
              <a:pathLst>
                <a:path w="5553075" h="10287000">
                  <a:moveTo>
                    <a:pt x="5553074" y="10286999"/>
                  </a:moveTo>
                  <a:lnTo>
                    <a:pt x="0" y="10286999"/>
                  </a:lnTo>
                  <a:lnTo>
                    <a:pt x="0" y="0"/>
                  </a:lnTo>
                  <a:lnTo>
                    <a:pt x="5553074" y="0"/>
                  </a:lnTo>
                  <a:lnTo>
                    <a:pt x="5553074" y="10286999"/>
                  </a:lnTo>
                  <a:close/>
                </a:path>
              </a:pathLst>
            </a:custGeom>
            <a:solidFill>
              <a:srgbClr val="004FF5"/>
            </a:solidFill>
          </p:spPr>
          <p:txBody>
            <a:bodyPr wrap="square" lIns="0" tIns="0" rIns="0" bIns="0" rtlCol="0"/>
            <a:lstStyle/>
            <a:p>
              <a:endParaRPr/>
            </a:p>
          </p:txBody>
        </p:sp>
        <p:pic>
          <p:nvPicPr>
            <p:cNvPr id="11" name="object 4"/>
            <p:cNvPicPr/>
            <p:nvPr/>
          </p:nvPicPr>
          <p:blipFill>
            <a:blip r:embed="rId2" cstate="print"/>
            <a:stretch>
              <a:fillRect/>
            </a:stretch>
          </p:blipFill>
          <p:spPr>
            <a:xfrm>
              <a:off x="9949835" y="1948838"/>
              <a:ext cx="8338164" cy="8338160"/>
            </a:xfrm>
            <a:prstGeom prst="rect">
              <a:avLst/>
            </a:prstGeom>
          </p:spPr>
        </p:pic>
        <p:pic>
          <p:nvPicPr>
            <p:cNvPr id="12" name="object 5"/>
            <p:cNvPicPr/>
            <p:nvPr/>
          </p:nvPicPr>
          <p:blipFill>
            <a:blip r:embed="rId3" cstate="print"/>
            <a:stretch>
              <a:fillRect/>
            </a:stretch>
          </p:blipFill>
          <p:spPr>
            <a:xfrm>
              <a:off x="9949835" y="844939"/>
              <a:ext cx="3883989" cy="3885195"/>
            </a:xfrm>
            <a:prstGeom prst="rect">
              <a:avLst/>
            </a:prstGeom>
          </p:spPr>
        </p:pic>
        <p:sp>
          <p:nvSpPr>
            <p:cNvPr id="13" name="object 6"/>
            <p:cNvSpPr/>
            <p:nvPr/>
          </p:nvSpPr>
          <p:spPr>
            <a:xfrm>
              <a:off x="12450712" y="8479472"/>
              <a:ext cx="2354580" cy="788670"/>
            </a:xfrm>
            <a:custGeom>
              <a:avLst/>
              <a:gdLst/>
              <a:ahLst/>
              <a:cxnLst/>
              <a:rect l="l" t="t" r="r" b="b"/>
              <a:pathLst>
                <a:path w="2354580" h="788670">
                  <a:moveTo>
                    <a:pt x="2354326" y="768629"/>
                  </a:moveTo>
                  <a:lnTo>
                    <a:pt x="2317724" y="763765"/>
                  </a:lnTo>
                  <a:lnTo>
                    <a:pt x="2285669" y="749515"/>
                  </a:lnTo>
                  <a:lnTo>
                    <a:pt x="2259076" y="729170"/>
                  </a:lnTo>
                  <a:lnTo>
                    <a:pt x="2224735" y="695528"/>
                  </a:lnTo>
                  <a:lnTo>
                    <a:pt x="2208974" y="680123"/>
                  </a:lnTo>
                  <a:lnTo>
                    <a:pt x="2179485" y="657821"/>
                  </a:lnTo>
                  <a:lnTo>
                    <a:pt x="2174938" y="655828"/>
                  </a:lnTo>
                  <a:lnTo>
                    <a:pt x="2143290" y="641985"/>
                  </a:lnTo>
                  <a:lnTo>
                    <a:pt x="2097151" y="635952"/>
                  </a:lnTo>
                  <a:lnTo>
                    <a:pt x="2051024" y="641985"/>
                  </a:lnTo>
                  <a:lnTo>
                    <a:pt x="2014829" y="657821"/>
                  </a:lnTo>
                  <a:lnTo>
                    <a:pt x="1985340" y="680123"/>
                  </a:lnTo>
                  <a:lnTo>
                    <a:pt x="1959330" y="705535"/>
                  </a:lnTo>
                  <a:lnTo>
                    <a:pt x="1935226" y="729449"/>
                  </a:lnTo>
                  <a:lnTo>
                    <a:pt x="1908644" y="749757"/>
                  </a:lnTo>
                  <a:lnTo>
                    <a:pt x="1876590" y="763854"/>
                  </a:lnTo>
                  <a:lnTo>
                    <a:pt x="1836089" y="769137"/>
                  </a:lnTo>
                  <a:lnTo>
                    <a:pt x="1795589" y="763765"/>
                  </a:lnTo>
                  <a:lnTo>
                    <a:pt x="1763534" y="749515"/>
                  </a:lnTo>
                  <a:lnTo>
                    <a:pt x="1736940" y="729170"/>
                  </a:lnTo>
                  <a:lnTo>
                    <a:pt x="1702600" y="695528"/>
                  </a:lnTo>
                  <a:lnTo>
                    <a:pt x="1686839" y="680123"/>
                  </a:lnTo>
                  <a:lnTo>
                    <a:pt x="1657350" y="657821"/>
                  </a:lnTo>
                  <a:lnTo>
                    <a:pt x="1652803" y="655828"/>
                  </a:lnTo>
                  <a:lnTo>
                    <a:pt x="1621155" y="641985"/>
                  </a:lnTo>
                  <a:lnTo>
                    <a:pt x="1575015" y="635952"/>
                  </a:lnTo>
                  <a:lnTo>
                    <a:pt x="1529181" y="641985"/>
                  </a:lnTo>
                  <a:lnTo>
                    <a:pt x="1493024" y="657821"/>
                  </a:lnTo>
                  <a:lnTo>
                    <a:pt x="1463573" y="680123"/>
                  </a:lnTo>
                  <a:lnTo>
                    <a:pt x="1447990" y="695528"/>
                  </a:lnTo>
                  <a:lnTo>
                    <a:pt x="1413764" y="729449"/>
                  </a:lnTo>
                  <a:lnTo>
                    <a:pt x="1387170" y="749757"/>
                  </a:lnTo>
                  <a:lnTo>
                    <a:pt x="1355115" y="763854"/>
                  </a:lnTo>
                  <a:lnTo>
                    <a:pt x="1314615" y="769137"/>
                  </a:lnTo>
                  <a:lnTo>
                    <a:pt x="1274114" y="763765"/>
                  </a:lnTo>
                  <a:lnTo>
                    <a:pt x="1242060" y="749515"/>
                  </a:lnTo>
                  <a:lnTo>
                    <a:pt x="1215478" y="729170"/>
                  </a:lnTo>
                  <a:lnTo>
                    <a:pt x="1181138" y="695528"/>
                  </a:lnTo>
                  <a:lnTo>
                    <a:pt x="1165364" y="680123"/>
                  </a:lnTo>
                  <a:lnTo>
                    <a:pt x="1135875" y="657821"/>
                  </a:lnTo>
                  <a:lnTo>
                    <a:pt x="1131328" y="655828"/>
                  </a:lnTo>
                  <a:lnTo>
                    <a:pt x="1099680" y="641985"/>
                  </a:lnTo>
                  <a:lnTo>
                    <a:pt x="1053541" y="635952"/>
                  </a:lnTo>
                  <a:lnTo>
                    <a:pt x="1007414" y="641985"/>
                  </a:lnTo>
                  <a:lnTo>
                    <a:pt x="971219" y="657821"/>
                  </a:lnTo>
                  <a:lnTo>
                    <a:pt x="941730" y="680123"/>
                  </a:lnTo>
                  <a:lnTo>
                    <a:pt x="915720" y="705535"/>
                  </a:lnTo>
                  <a:lnTo>
                    <a:pt x="891628" y="729449"/>
                  </a:lnTo>
                  <a:lnTo>
                    <a:pt x="865035" y="749757"/>
                  </a:lnTo>
                  <a:lnTo>
                    <a:pt x="832980" y="763854"/>
                  </a:lnTo>
                  <a:lnTo>
                    <a:pt x="792480" y="769137"/>
                  </a:lnTo>
                  <a:lnTo>
                    <a:pt x="751979" y="763765"/>
                  </a:lnTo>
                  <a:lnTo>
                    <a:pt x="719924" y="749515"/>
                  </a:lnTo>
                  <a:lnTo>
                    <a:pt x="693331" y="729170"/>
                  </a:lnTo>
                  <a:lnTo>
                    <a:pt x="658964" y="695528"/>
                  </a:lnTo>
                  <a:lnTo>
                    <a:pt x="643128" y="680123"/>
                  </a:lnTo>
                  <a:lnTo>
                    <a:pt x="613498" y="657821"/>
                  </a:lnTo>
                  <a:lnTo>
                    <a:pt x="608952" y="655828"/>
                  </a:lnTo>
                  <a:lnTo>
                    <a:pt x="577265" y="641985"/>
                  </a:lnTo>
                  <a:lnTo>
                    <a:pt x="531406" y="635952"/>
                  </a:lnTo>
                  <a:lnTo>
                    <a:pt x="485571" y="641985"/>
                  </a:lnTo>
                  <a:lnTo>
                    <a:pt x="449414" y="657821"/>
                  </a:lnTo>
                  <a:lnTo>
                    <a:pt x="419963" y="680123"/>
                  </a:lnTo>
                  <a:lnTo>
                    <a:pt x="404380" y="695528"/>
                  </a:lnTo>
                  <a:lnTo>
                    <a:pt x="370154" y="729449"/>
                  </a:lnTo>
                  <a:lnTo>
                    <a:pt x="343560" y="749757"/>
                  </a:lnTo>
                  <a:lnTo>
                    <a:pt x="311505" y="763854"/>
                  </a:lnTo>
                  <a:lnTo>
                    <a:pt x="271005" y="769137"/>
                  </a:lnTo>
                  <a:lnTo>
                    <a:pt x="230505" y="763765"/>
                  </a:lnTo>
                  <a:lnTo>
                    <a:pt x="198450" y="749515"/>
                  </a:lnTo>
                  <a:lnTo>
                    <a:pt x="171869" y="729170"/>
                  </a:lnTo>
                  <a:lnTo>
                    <a:pt x="137528" y="695528"/>
                  </a:lnTo>
                  <a:lnTo>
                    <a:pt x="121754" y="680123"/>
                  </a:lnTo>
                  <a:lnTo>
                    <a:pt x="92265" y="657821"/>
                  </a:lnTo>
                  <a:lnTo>
                    <a:pt x="56070" y="641985"/>
                  </a:lnTo>
                  <a:lnTo>
                    <a:pt x="9944" y="635952"/>
                  </a:lnTo>
                  <a:lnTo>
                    <a:pt x="4635" y="635952"/>
                  </a:lnTo>
                  <a:lnTo>
                    <a:pt x="0" y="640588"/>
                  </a:lnTo>
                  <a:lnTo>
                    <a:pt x="0" y="651192"/>
                  </a:lnTo>
                  <a:lnTo>
                    <a:pt x="4635" y="655828"/>
                  </a:lnTo>
                  <a:lnTo>
                    <a:pt x="9944" y="655828"/>
                  </a:lnTo>
                  <a:lnTo>
                    <a:pt x="50444" y="661098"/>
                  </a:lnTo>
                  <a:lnTo>
                    <a:pt x="82499" y="675132"/>
                  </a:lnTo>
                  <a:lnTo>
                    <a:pt x="109080" y="695248"/>
                  </a:lnTo>
                  <a:lnTo>
                    <a:pt x="159194" y="744194"/>
                  </a:lnTo>
                  <a:lnTo>
                    <a:pt x="188683" y="766495"/>
                  </a:lnTo>
                  <a:lnTo>
                    <a:pt x="224878" y="782332"/>
                  </a:lnTo>
                  <a:lnTo>
                    <a:pt x="271005" y="788352"/>
                  </a:lnTo>
                  <a:lnTo>
                    <a:pt x="316852" y="782345"/>
                  </a:lnTo>
                  <a:lnTo>
                    <a:pt x="347116" y="769137"/>
                  </a:lnTo>
                  <a:lnTo>
                    <a:pt x="353009" y="766572"/>
                  </a:lnTo>
                  <a:lnTo>
                    <a:pt x="382447" y="744474"/>
                  </a:lnTo>
                  <a:lnTo>
                    <a:pt x="432549" y="695528"/>
                  </a:lnTo>
                  <a:lnTo>
                    <a:pt x="459105" y="675220"/>
                  </a:lnTo>
                  <a:lnTo>
                    <a:pt x="491007" y="661111"/>
                  </a:lnTo>
                  <a:lnTo>
                    <a:pt x="531406" y="655828"/>
                  </a:lnTo>
                  <a:lnTo>
                    <a:pt x="572198" y="661111"/>
                  </a:lnTo>
                  <a:lnTo>
                    <a:pt x="604215" y="675220"/>
                  </a:lnTo>
                  <a:lnTo>
                    <a:pt x="630643" y="695528"/>
                  </a:lnTo>
                  <a:lnTo>
                    <a:pt x="654659" y="719442"/>
                  </a:lnTo>
                  <a:lnTo>
                    <a:pt x="680669" y="744855"/>
                  </a:lnTo>
                  <a:lnTo>
                    <a:pt x="710145" y="767156"/>
                  </a:lnTo>
                  <a:lnTo>
                    <a:pt x="746340" y="782993"/>
                  </a:lnTo>
                  <a:lnTo>
                    <a:pt x="787412" y="788352"/>
                  </a:lnTo>
                  <a:lnTo>
                    <a:pt x="797471" y="788352"/>
                  </a:lnTo>
                  <a:lnTo>
                    <a:pt x="838619" y="782904"/>
                  </a:lnTo>
                  <a:lnTo>
                    <a:pt x="869746" y="769137"/>
                  </a:lnTo>
                  <a:lnTo>
                    <a:pt x="874814" y="766902"/>
                  </a:lnTo>
                  <a:lnTo>
                    <a:pt x="904290" y="744575"/>
                  </a:lnTo>
                  <a:lnTo>
                    <a:pt x="930300" y="719442"/>
                  </a:lnTo>
                  <a:lnTo>
                    <a:pt x="954405" y="695528"/>
                  </a:lnTo>
                  <a:lnTo>
                    <a:pt x="980986" y="675220"/>
                  </a:lnTo>
                  <a:lnTo>
                    <a:pt x="1013040" y="661111"/>
                  </a:lnTo>
                  <a:lnTo>
                    <a:pt x="1053553" y="655828"/>
                  </a:lnTo>
                  <a:lnTo>
                    <a:pt x="1094041" y="661111"/>
                  </a:lnTo>
                  <a:lnTo>
                    <a:pt x="1126020" y="675220"/>
                  </a:lnTo>
                  <a:lnTo>
                    <a:pt x="1152410" y="695528"/>
                  </a:lnTo>
                  <a:lnTo>
                    <a:pt x="1176134" y="719442"/>
                  </a:lnTo>
                  <a:lnTo>
                    <a:pt x="1202143" y="744855"/>
                  </a:lnTo>
                  <a:lnTo>
                    <a:pt x="1231620" y="767156"/>
                  </a:lnTo>
                  <a:lnTo>
                    <a:pt x="1267815" y="782993"/>
                  </a:lnTo>
                  <a:lnTo>
                    <a:pt x="1308874" y="788352"/>
                  </a:lnTo>
                  <a:lnTo>
                    <a:pt x="1318945" y="788352"/>
                  </a:lnTo>
                  <a:lnTo>
                    <a:pt x="1360081" y="782904"/>
                  </a:lnTo>
                  <a:lnTo>
                    <a:pt x="1396276" y="766902"/>
                  </a:lnTo>
                  <a:lnTo>
                    <a:pt x="1451775" y="719442"/>
                  </a:lnTo>
                  <a:lnTo>
                    <a:pt x="1475879" y="695528"/>
                  </a:lnTo>
                  <a:lnTo>
                    <a:pt x="1502460" y="675220"/>
                  </a:lnTo>
                  <a:lnTo>
                    <a:pt x="1534515" y="661111"/>
                  </a:lnTo>
                  <a:lnTo>
                    <a:pt x="1575015" y="655828"/>
                  </a:lnTo>
                  <a:lnTo>
                    <a:pt x="1615795" y="661111"/>
                  </a:lnTo>
                  <a:lnTo>
                    <a:pt x="1647736" y="675220"/>
                  </a:lnTo>
                  <a:lnTo>
                    <a:pt x="1673974" y="695528"/>
                  </a:lnTo>
                  <a:lnTo>
                    <a:pt x="1697609" y="719442"/>
                  </a:lnTo>
                  <a:lnTo>
                    <a:pt x="1723605" y="744855"/>
                  </a:lnTo>
                  <a:lnTo>
                    <a:pt x="1753095" y="767156"/>
                  </a:lnTo>
                  <a:lnTo>
                    <a:pt x="1789290" y="782993"/>
                  </a:lnTo>
                  <a:lnTo>
                    <a:pt x="1830349" y="788352"/>
                  </a:lnTo>
                  <a:lnTo>
                    <a:pt x="1840420" y="788352"/>
                  </a:lnTo>
                  <a:lnTo>
                    <a:pt x="1881555" y="782904"/>
                  </a:lnTo>
                  <a:lnTo>
                    <a:pt x="1917750" y="766902"/>
                  </a:lnTo>
                  <a:lnTo>
                    <a:pt x="1973249" y="719442"/>
                  </a:lnTo>
                  <a:lnTo>
                    <a:pt x="1997354" y="695528"/>
                  </a:lnTo>
                  <a:lnTo>
                    <a:pt x="2023935" y="675220"/>
                  </a:lnTo>
                  <a:lnTo>
                    <a:pt x="2055990" y="661111"/>
                  </a:lnTo>
                  <a:lnTo>
                    <a:pt x="2096490" y="655828"/>
                  </a:lnTo>
                  <a:lnTo>
                    <a:pt x="2136991" y="661212"/>
                  </a:lnTo>
                  <a:lnTo>
                    <a:pt x="2169045" y="675462"/>
                  </a:lnTo>
                  <a:lnTo>
                    <a:pt x="2195639" y="695807"/>
                  </a:lnTo>
                  <a:lnTo>
                    <a:pt x="2245741" y="744855"/>
                  </a:lnTo>
                  <a:lnTo>
                    <a:pt x="2275230" y="767156"/>
                  </a:lnTo>
                  <a:lnTo>
                    <a:pt x="2311425" y="782993"/>
                  </a:lnTo>
                  <a:lnTo>
                    <a:pt x="2352484" y="788352"/>
                  </a:lnTo>
                  <a:lnTo>
                    <a:pt x="2354326" y="788352"/>
                  </a:lnTo>
                  <a:lnTo>
                    <a:pt x="2354326" y="768629"/>
                  </a:lnTo>
                  <a:close/>
                </a:path>
                <a:path w="2354580" h="788670">
                  <a:moveTo>
                    <a:pt x="2354326" y="456514"/>
                  </a:moveTo>
                  <a:lnTo>
                    <a:pt x="2317724" y="451662"/>
                  </a:lnTo>
                  <a:lnTo>
                    <a:pt x="2285669" y="437400"/>
                  </a:lnTo>
                  <a:lnTo>
                    <a:pt x="2259076" y="417055"/>
                  </a:lnTo>
                  <a:lnTo>
                    <a:pt x="2224735" y="383425"/>
                  </a:lnTo>
                  <a:lnTo>
                    <a:pt x="2208974" y="368020"/>
                  </a:lnTo>
                  <a:lnTo>
                    <a:pt x="2179485" y="345719"/>
                  </a:lnTo>
                  <a:lnTo>
                    <a:pt x="2174938" y="343725"/>
                  </a:lnTo>
                  <a:lnTo>
                    <a:pt x="2143290" y="329882"/>
                  </a:lnTo>
                  <a:lnTo>
                    <a:pt x="2097151" y="323850"/>
                  </a:lnTo>
                  <a:lnTo>
                    <a:pt x="2051024" y="329882"/>
                  </a:lnTo>
                  <a:lnTo>
                    <a:pt x="2014829" y="345719"/>
                  </a:lnTo>
                  <a:lnTo>
                    <a:pt x="1985340" y="368020"/>
                  </a:lnTo>
                  <a:lnTo>
                    <a:pt x="1959330" y="393420"/>
                  </a:lnTo>
                  <a:lnTo>
                    <a:pt x="1935226" y="417347"/>
                  </a:lnTo>
                  <a:lnTo>
                    <a:pt x="1908644" y="437654"/>
                  </a:lnTo>
                  <a:lnTo>
                    <a:pt x="1876590" y="451751"/>
                  </a:lnTo>
                  <a:lnTo>
                    <a:pt x="1836089" y="457034"/>
                  </a:lnTo>
                  <a:lnTo>
                    <a:pt x="1795589" y="451662"/>
                  </a:lnTo>
                  <a:lnTo>
                    <a:pt x="1763534" y="437400"/>
                  </a:lnTo>
                  <a:lnTo>
                    <a:pt x="1736940" y="417055"/>
                  </a:lnTo>
                  <a:lnTo>
                    <a:pt x="1702600" y="383425"/>
                  </a:lnTo>
                  <a:lnTo>
                    <a:pt x="1686839" y="368020"/>
                  </a:lnTo>
                  <a:lnTo>
                    <a:pt x="1657350" y="345719"/>
                  </a:lnTo>
                  <a:lnTo>
                    <a:pt x="1652803" y="343725"/>
                  </a:lnTo>
                  <a:lnTo>
                    <a:pt x="1621155" y="329882"/>
                  </a:lnTo>
                  <a:lnTo>
                    <a:pt x="1575015" y="323850"/>
                  </a:lnTo>
                  <a:lnTo>
                    <a:pt x="1529181" y="329882"/>
                  </a:lnTo>
                  <a:lnTo>
                    <a:pt x="1493024" y="345719"/>
                  </a:lnTo>
                  <a:lnTo>
                    <a:pt x="1463573" y="368020"/>
                  </a:lnTo>
                  <a:lnTo>
                    <a:pt x="1447990" y="383425"/>
                  </a:lnTo>
                  <a:lnTo>
                    <a:pt x="1413764" y="417347"/>
                  </a:lnTo>
                  <a:lnTo>
                    <a:pt x="1387170" y="437654"/>
                  </a:lnTo>
                  <a:lnTo>
                    <a:pt x="1355115" y="451751"/>
                  </a:lnTo>
                  <a:lnTo>
                    <a:pt x="1314615" y="457034"/>
                  </a:lnTo>
                  <a:lnTo>
                    <a:pt x="1274114" y="451662"/>
                  </a:lnTo>
                  <a:lnTo>
                    <a:pt x="1242060" y="437400"/>
                  </a:lnTo>
                  <a:lnTo>
                    <a:pt x="1215478" y="417055"/>
                  </a:lnTo>
                  <a:lnTo>
                    <a:pt x="1181138" y="383425"/>
                  </a:lnTo>
                  <a:lnTo>
                    <a:pt x="1165364" y="368020"/>
                  </a:lnTo>
                  <a:lnTo>
                    <a:pt x="1135875" y="345719"/>
                  </a:lnTo>
                  <a:lnTo>
                    <a:pt x="1131328" y="343725"/>
                  </a:lnTo>
                  <a:lnTo>
                    <a:pt x="1099680" y="329882"/>
                  </a:lnTo>
                  <a:lnTo>
                    <a:pt x="1053541" y="323850"/>
                  </a:lnTo>
                  <a:lnTo>
                    <a:pt x="1007414" y="329882"/>
                  </a:lnTo>
                  <a:lnTo>
                    <a:pt x="971219" y="345719"/>
                  </a:lnTo>
                  <a:lnTo>
                    <a:pt x="941730" y="368020"/>
                  </a:lnTo>
                  <a:lnTo>
                    <a:pt x="915720" y="393420"/>
                  </a:lnTo>
                  <a:lnTo>
                    <a:pt x="891628" y="417347"/>
                  </a:lnTo>
                  <a:lnTo>
                    <a:pt x="865035" y="437654"/>
                  </a:lnTo>
                  <a:lnTo>
                    <a:pt x="832980" y="451751"/>
                  </a:lnTo>
                  <a:lnTo>
                    <a:pt x="792480" y="457034"/>
                  </a:lnTo>
                  <a:lnTo>
                    <a:pt x="751979" y="451662"/>
                  </a:lnTo>
                  <a:lnTo>
                    <a:pt x="719924" y="437400"/>
                  </a:lnTo>
                  <a:lnTo>
                    <a:pt x="693331" y="417055"/>
                  </a:lnTo>
                  <a:lnTo>
                    <a:pt x="658964" y="383425"/>
                  </a:lnTo>
                  <a:lnTo>
                    <a:pt x="643128" y="368020"/>
                  </a:lnTo>
                  <a:lnTo>
                    <a:pt x="613498" y="345719"/>
                  </a:lnTo>
                  <a:lnTo>
                    <a:pt x="608952" y="343725"/>
                  </a:lnTo>
                  <a:lnTo>
                    <a:pt x="577265" y="329882"/>
                  </a:lnTo>
                  <a:lnTo>
                    <a:pt x="531406" y="323850"/>
                  </a:lnTo>
                  <a:lnTo>
                    <a:pt x="485571" y="329882"/>
                  </a:lnTo>
                  <a:lnTo>
                    <a:pt x="449414" y="345719"/>
                  </a:lnTo>
                  <a:lnTo>
                    <a:pt x="419963" y="368020"/>
                  </a:lnTo>
                  <a:lnTo>
                    <a:pt x="404380" y="383425"/>
                  </a:lnTo>
                  <a:lnTo>
                    <a:pt x="370154" y="417347"/>
                  </a:lnTo>
                  <a:lnTo>
                    <a:pt x="343560" y="437654"/>
                  </a:lnTo>
                  <a:lnTo>
                    <a:pt x="311505" y="451751"/>
                  </a:lnTo>
                  <a:lnTo>
                    <a:pt x="271005" y="457034"/>
                  </a:lnTo>
                  <a:lnTo>
                    <a:pt x="230505" y="451662"/>
                  </a:lnTo>
                  <a:lnTo>
                    <a:pt x="198450" y="437400"/>
                  </a:lnTo>
                  <a:lnTo>
                    <a:pt x="171869" y="417055"/>
                  </a:lnTo>
                  <a:lnTo>
                    <a:pt x="137528" y="383425"/>
                  </a:lnTo>
                  <a:lnTo>
                    <a:pt x="121754" y="368020"/>
                  </a:lnTo>
                  <a:lnTo>
                    <a:pt x="92265" y="345719"/>
                  </a:lnTo>
                  <a:lnTo>
                    <a:pt x="56070" y="329882"/>
                  </a:lnTo>
                  <a:lnTo>
                    <a:pt x="9944" y="323850"/>
                  </a:lnTo>
                  <a:lnTo>
                    <a:pt x="4635" y="323850"/>
                  </a:lnTo>
                  <a:lnTo>
                    <a:pt x="0" y="328485"/>
                  </a:lnTo>
                  <a:lnTo>
                    <a:pt x="0" y="339090"/>
                  </a:lnTo>
                  <a:lnTo>
                    <a:pt x="4635" y="343725"/>
                  </a:lnTo>
                  <a:lnTo>
                    <a:pt x="9944" y="343725"/>
                  </a:lnTo>
                  <a:lnTo>
                    <a:pt x="50444" y="348996"/>
                  </a:lnTo>
                  <a:lnTo>
                    <a:pt x="82499" y="363029"/>
                  </a:lnTo>
                  <a:lnTo>
                    <a:pt x="109080" y="383146"/>
                  </a:lnTo>
                  <a:lnTo>
                    <a:pt x="159194" y="432079"/>
                  </a:lnTo>
                  <a:lnTo>
                    <a:pt x="188683" y="454380"/>
                  </a:lnTo>
                  <a:lnTo>
                    <a:pt x="224878" y="470230"/>
                  </a:lnTo>
                  <a:lnTo>
                    <a:pt x="271005" y="476250"/>
                  </a:lnTo>
                  <a:lnTo>
                    <a:pt x="316852" y="470230"/>
                  </a:lnTo>
                  <a:lnTo>
                    <a:pt x="347116" y="457034"/>
                  </a:lnTo>
                  <a:lnTo>
                    <a:pt x="353009" y="454469"/>
                  </a:lnTo>
                  <a:lnTo>
                    <a:pt x="382447" y="432358"/>
                  </a:lnTo>
                  <a:lnTo>
                    <a:pt x="432549" y="383425"/>
                  </a:lnTo>
                  <a:lnTo>
                    <a:pt x="459105" y="363105"/>
                  </a:lnTo>
                  <a:lnTo>
                    <a:pt x="491007" y="349008"/>
                  </a:lnTo>
                  <a:lnTo>
                    <a:pt x="531406" y="343725"/>
                  </a:lnTo>
                  <a:lnTo>
                    <a:pt x="572198" y="349008"/>
                  </a:lnTo>
                  <a:lnTo>
                    <a:pt x="604215" y="363105"/>
                  </a:lnTo>
                  <a:lnTo>
                    <a:pt x="630643" y="383425"/>
                  </a:lnTo>
                  <a:lnTo>
                    <a:pt x="654659" y="407339"/>
                  </a:lnTo>
                  <a:lnTo>
                    <a:pt x="680669" y="432752"/>
                  </a:lnTo>
                  <a:lnTo>
                    <a:pt x="710145" y="455053"/>
                  </a:lnTo>
                  <a:lnTo>
                    <a:pt x="746340" y="470890"/>
                  </a:lnTo>
                  <a:lnTo>
                    <a:pt x="787412" y="476250"/>
                  </a:lnTo>
                  <a:lnTo>
                    <a:pt x="797471" y="476250"/>
                  </a:lnTo>
                  <a:lnTo>
                    <a:pt x="838619" y="470789"/>
                  </a:lnTo>
                  <a:lnTo>
                    <a:pt x="869746" y="457034"/>
                  </a:lnTo>
                  <a:lnTo>
                    <a:pt x="874814" y="454799"/>
                  </a:lnTo>
                  <a:lnTo>
                    <a:pt x="904290" y="432473"/>
                  </a:lnTo>
                  <a:lnTo>
                    <a:pt x="930300" y="407339"/>
                  </a:lnTo>
                  <a:lnTo>
                    <a:pt x="954405" y="383425"/>
                  </a:lnTo>
                  <a:lnTo>
                    <a:pt x="980986" y="363105"/>
                  </a:lnTo>
                  <a:lnTo>
                    <a:pt x="1013040" y="349008"/>
                  </a:lnTo>
                  <a:lnTo>
                    <a:pt x="1053553" y="343725"/>
                  </a:lnTo>
                  <a:lnTo>
                    <a:pt x="1094041" y="349008"/>
                  </a:lnTo>
                  <a:lnTo>
                    <a:pt x="1126020" y="363105"/>
                  </a:lnTo>
                  <a:lnTo>
                    <a:pt x="1152410" y="383425"/>
                  </a:lnTo>
                  <a:lnTo>
                    <a:pt x="1176134" y="407339"/>
                  </a:lnTo>
                  <a:lnTo>
                    <a:pt x="1202143" y="432752"/>
                  </a:lnTo>
                  <a:lnTo>
                    <a:pt x="1231620" y="455053"/>
                  </a:lnTo>
                  <a:lnTo>
                    <a:pt x="1267815" y="470890"/>
                  </a:lnTo>
                  <a:lnTo>
                    <a:pt x="1308874" y="476250"/>
                  </a:lnTo>
                  <a:lnTo>
                    <a:pt x="1318945" y="476250"/>
                  </a:lnTo>
                  <a:lnTo>
                    <a:pt x="1360081" y="470789"/>
                  </a:lnTo>
                  <a:lnTo>
                    <a:pt x="1396276" y="454799"/>
                  </a:lnTo>
                  <a:lnTo>
                    <a:pt x="1451775" y="407339"/>
                  </a:lnTo>
                  <a:lnTo>
                    <a:pt x="1475879" y="383425"/>
                  </a:lnTo>
                  <a:lnTo>
                    <a:pt x="1502460" y="363105"/>
                  </a:lnTo>
                  <a:lnTo>
                    <a:pt x="1534515" y="349008"/>
                  </a:lnTo>
                  <a:lnTo>
                    <a:pt x="1575015" y="343725"/>
                  </a:lnTo>
                  <a:lnTo>
                    <a:pt x="1615795" y="349008"/>
                  </a:lnTo>
                  <a:lnTo>
                    <a:pt x="1647736" y="363105"/>
                  </a:lnTo>
                  <a:lnTo>
                    <a:pt x="1673974" y="383425"/>
                  </a:lnTo>
                  <a:lnTo>
                    <a:pt x="1697609" y="407339"/>
                  </a:lnTo>
                  <a:lnTo>
                    <a:pt x="1723605" y="432752"/>
                  </a:lnTo>
                  <a:lnTo>
                    <a:pt x="1753095" y="455053"/>
                  </a:lnTo>
                  <a:lnTo>
                    <a:pt x="1789290" y="470890"/>
                  </a:lnTo>
                  <a:lnTo>
                    <a:pt x="1830349" y="476250"/>
                  </a:lnTo>
                  <a:lnTo>
                    <a:pt x="1840420" y="476250"/>
                  </a:lnTo>
                  <a:lnTo>
                    <a:pt x="1881555" y="470789"/>
                  </a:lnTo>
                  <a:lnTo>
                    <a:pt x="1917750" y="454799"/>
                  </a:lnTo>
                  <a:lnTo>
                    <a:pt x="1973249" y="407339"/>
                  </a:lnTo>
                  <a:lnTo>
                    <a:pt x="1997354" y="383425"/>
                  </a:lnTo>
                  <a:lnTo>
                    <a:pt x="2023935" y="363105"/>
                  </a:lnTo>
                  <a:lnTo>
                    <a:pt x="2055990" y="349008"/>
                  </a:lnTo>
                  <a:lnTo>
                    <a:pt x="2096490" y="343725"/>
                  </a:lnTo>
                  <a:lnTo>
                    <a:pt x="2136991" y="349097"/>
                  </a:lnTo>
                  <a:lnTo>
                    <a:pt x="2169045" y="363359"/>
                  </a:lnTo>
                  <a:lnTo>
                    <a:pt x="2195639" y="383705"/>
                  </a:lnTo>
                  <a:lnTo>
                    <a:pt x="2245741" y="432752"/>
                  </a:lnTo>
                  <a:lnTo>
                    <a:pt x="2275230" y="455053"/>
                  </a:lnTo>
                  <a:lnTo>
                    <a:pt x="2311425" y="470890"/>
                  </a:lnTo>
                  <a:lnTo>
                    <a:pt x="2352484" y="476250"/>
                  </a:lnTo>
                  <a:lnTo>
                    <a:pt x="2354326" y="476250"/>
                  </a:lnTo>
                  <a:lnTo>
                    <a:pt x="2354326" y="456514"/>
                  </a:lnTo>
                  <a:close/>
                </a:path>
                <a:path w="2354580" h="788670">
                  <a:moveTo>
                    <a:pt x="2354326" y="132664"/>
                  </a:moveTo>
                  <a:lnTo>
                    <a:pt x="2317724" y="127812"/>
                  </a:lnTo>
                  <a:lnTo>
                    <a:pt x="2285669" y="113550"/>
                  </a:lnTo>
                  <a:lnTo>
                    <a:pt x="2259076" y="93205"/>
                  </a:lnTo>
                  <a:lnTo>
                    <a:pt x="2224735" y="59575"/>
                  </a:lnTo>
                  <a:lnTo>
                    <a:pt x="2208974" y="44170"/>
                  </a:lnTo>
                  <a:lnTo>
                    <a:pt x="2179485" y="21869"/>
                  </a:lnTo>
                  <a:lnTo>
                    <a:pt x="2174938" y="19875"/>
                  </a:lnTo>
                  <a:lnTo>
                    <a:pt x="2143290" y="6032"/>
                  </a:lnTo>
                  <a:lnTo>
                    <a:pt x="2097151" y="0"/>
                  </a:lnTo>
                  <a:lnTo>
                    <a:pt x="2051024" y="6032"/>
                  </a:lnTo>
                  <a:lnTo>
                    <a:pt x="2014829" y="21869"/>
                  </a:lnTo>
                  <a:lnTo>
                    <a:pt x="1985340" y="44170"/>
                  </a:lnTo>
                  <a:lnTo>
                    <a:pt x="1959330" y="69570"/>
                  </a:lnTo>
                  <a:lnTo>
                    <a:pt x="1935226" y="93497"/>
                  </a:lnTo>
                  <a:lnTo>
                    <a:pt x="1908644" y="113804"/>
                  </a:lnTo>
                  <a:lnTo>
                    <a:pt x="1876590" y="127901"/>
                  </a:lnTo>
                  <a:lnTo>
                    <a:pt x="1836089" y="133184"/>
                  </a:lnTo>
                  <a:lnTo>
                    <a:pt x="1795589" y="127812"/>
                  </a:lnTo>
                  <a:lnTo>
                    <a:pt x="1763534" y="113550"/>
                  </a:lnTo>
                  <a:lnTo>
                    <a:pt x="1736940" y="93205"/>
                  </a:lnTo>
                  <a:lnTo>
                    <a:pt x="1702600" y="59575"/>
                  </a:lnTo>
                  <a:lnTo>
                    <a:pt x="1686839" y="44170"/>
                  </a:lnTo>
                  <a:lnTo>
                    <a:pt x="1657350" y="21869"/>
                  </a:lnTo>
                  <a:lnTo>
                    <a:pt x="1652803" y="19875"/>
                  </a:lnTo>
                  <a:lnTo>
                    <a:pt x="1621155" y="6032"/>
                  </a:lnTo>
                  <a:lnTo>
                    <a:pt x="1575015" y="0"/>
                  </a:lnTo>
                  <a:lnTo>
                    <a:pt x="1529181" y="6032"/>
                  </a:lnTo>
                  <a:lnTo>
                    <a:pt x="1493024" y="21869"/>
                  </a:lnTo>
                  <a:lnTo>
                    <a:pt x="1463573" y="44170"/>
                  </a:lnTo>
                  <a:lnTo>
                    <a:pt x="1447990" y="59575"/>
                  </a:lnTo>
                  <a:lnTo>
                    <a:pt x="1413764" y="93497"/>
                  </a:lnTo>
                  <a:lnTo>
                    <a:pt x="1387170" y="113804"/>
                  </a:lnTo>
                  <a:lnTo>
                    <a:pt x="1355115" y="127901"/>
                  </a:lnTo>
                  <a:lnTo>
                    <a:pt x="1314615" y="133184"/>
                  </a:lnTo>
                  <a:lnTo>
                    <a:pt x="1274114" y="127812"/>
                  </a:lnTo>
                  <a:lnTo>
                    <a:pt x="1242060" y="113550"/>
                  </a:lnTo>
                  <a:lnTo>
                    <a:pt x="1215478" y="93205"/>
                  </a:lnTo>
                  <a:lnTo>
                    <a:pt x="1181138" y="59575"/>
                  </a:lnTo>
                  <a:lnTo>
                    <a:pt x="1165364" y="44170"/>
                  </a:lnTo>
                  <a:lnTo>
                    <a:pt x="1135875" y="21869"/>
                  </a:lnTo>
                  <a:lnTo>
                    <a:pt x="1131328" y="19875"/>
                  </a:lnTo>
                  <a:lnTo>
                    <a:pt x="1099680" y="6032"/>
                  </a:lnTo>
                  <a:lnTo>
                    <a:pt x="1053541" y="0"/>
                  </a:lnTo>
                  <a:lnTo>
                    <a:pt x="1007414" y="6032"/>
                  </a:lnTo>
                  <a:lnTo>
                    <a:pt x="971219" y="21869"/>
                  </a:lnTo>
                  <a:lnTo>
                    <a:pt x="941730" y="44170"/>
                  </a:lnTo>
                  <a:lnTo>
                    <a:pt x="915720" y="69570"/>
                  </a:lnTo>
                  <a:lnTo>
                    <a:pt x="891628" y="93497"/>
                  </a:lnTo>
                  <a:lnTo>
                    <a:pt x="865035" y="113804"/>
                  </a:lnTo>
                  <a:lnTo>
                    <a:pt x="832980" y="127901"/>
                  </a:lnTo>
                  <a:lnTo>
                    <a:pt x="792480" y="133184"/>
                  </a:lnTo>
                  <a:lnTo>
                    <a:pt x="751979" y="127812"/>
                  </a:lnTo>
                  <a:lnTo>
                    <a:pt x="719924" y="113550"/>
                  </a:lnTo>
                  <a:lnTo>
                    <a:pt x="693331" y="93205"/>
                  </a:lnTo>
                  <a:lnTo>
                    <a:pt x="658964" y="59575"/>
                  </a:lnTo>
                  <a:lnTo>
                    <a:pt x="643128" y="44170"/>
                  </a:lnTo>
                  <a:lnTo>
                    <a:pt x="613498" y="21869"/>
                  </a:lnTo>
                  <a:lnTo>
                    <a:pt x="608952" y="19875"/>
                  </a:lnTo>
                  <a:lnTo>
                    <a:pt x="577265" y="6032"/>
                  </a:lnTo>
                  <a:lnTo>
                    <a:pt x="531406" y="0"/>
                  </a:lnTo>
                  <a:lnTo>
                    <a:pt x="485571" y="6032"/>
                  </a:lnTo>
                  <a:lnTo>
                    <a:pt x="449414" y="21869"/>
                  </a:lnTo>
                  <a:lnTo>
                    <a:pt x="419963" y="44170"/>
                  </a:lnTo>
                  <a:lnTo>
                    <a:pt x="404380" y="59575"/>
                  </a:lnTo>
                  <a:lnTo>
                    <a:pt x="370154" y="93497"/>
                  </a:lnTo>
                  <a:lnTo>
                    <a:pt x="343560" y="113804"/>
                  </a:lnTo>
                  <a:lnTo>
                    <a:pt x="311505" y="127901"/>
                  </a:lnTo>
                  <a:lnTo>
                    <a:pt x="271005" y="133184"/>
                  </a:lnTo>
                  <a:lnTo>
                    <a:pt x="230505" y="127812"/>
                  </a:lnTo>
                  <a:lnTo>
                    <a:pt x="198450" y="113550"/>
                  </a:lnTo>
                  <a:lnTo>
                    <a:pt x="171869" y="93205"/>
                  </a:lnTo>
                  <a:lnTo>
                    <a:pt x="137528" y="59575"/>
                  </a:lnTo>
                  <a:lnTo>
                    <a:pt x="121754" y="44170"/>
                  </a:lnTo>
                  <a:lnTo>
                    <a:pt x="92265" y="21869"/>
                  </a:lnTo>
                  <a:lnTo>
                    <a:pt x="56070" y="6032"/>
                  </a:lnTo>
                  <a:lnTo>
                    <a:pt x="9944" y="0"/>
                  </a:lnTo>
                  <a:lnTo>
                    <a:pt x="4635" y="0"/>
                  </a:lnTo>
                  <a:lnTo>
                    <a:pt x="0" y="4635"/>
                  </a:lnTo>
                  <a:lnTo>
                    <a:pt x="0" y="15240"/>
                  </a:lnTo>
                  <a:lnTo>
                    <a:pt x="4635" y="19875"/>
                  </a:lnTo>
                  <a:lnTo>
                    <a:pt x="9944" y="19875"/>
                  </a:lnTo>
                  <a:lnTo>
                    <a:pt x="50444" y="25146"/>
                  </a:lnTo>
                  <a:lnTo>
                    <a:pt x="82499" y="39179"/>
                  </a:lnTo>
                  <a:lnTo>
                    <a:pt x="109080" y="59296"/>
                  </a:lnTo>
                  <a:lnTo>
                    <a:pt x="159194" y="108229"/>
                  </a:lnTo>
                  <a:lnTo>
                    <a:pt x="188683" y="130530"/>
                  </a:lnTo>
                  <a:lnTo>
                    <a:pt x="224878" y="146380"/>
                  </a:lnTo>
                  <a:lnTo>
                    <a:pt x="271005" y="152400"/>
                  </a:lnTo>
                  <a:lnTo>
                    <a:pt x="316852" y="146380"/>
                  </a:lnTo>
                  <a:lnTo>
                    <a:pt x="347116" y="133184"/>
                  </a:lnTo>
                  <a:lnTo>
                    <a:pt x="353009" y="130619"/>
                  </a:lnTo>
                  <a:lnTo>
                    <a:pt x="382447" y="108508"/>
                  </a:lnTo>
                  <a:lnTo>
                    <a:pt x="432549" y="59575"/>
                  </a:lnTo>
                  <a:lnTo>
                    <a:pt x="459105" y="39255"/>
                  </a:lnTo>
                  <a:lnTo>
                    <a:pt x="491007" y="25158"/>
                  </a:lnTo>
                  <a:lnTo>
                    <a:pt x="531406" y="19875"/>
                  </a:lnTo>
                  <a:lnTo>
                    <a:pt x="572198" y="25158"/>
                  </a:lnTo>
                  <a:lnTo>
                    <a:pt x="604215" y="39255"/>
                  </a:lnTo>
                  <a:lnTo>
                    <a:pt x="630643" y="59575"/>
                  </a:lnTo>
                  <a:lnTo>
                    <a:pt x="654659" y="83489"/>
                  </a:lnTo>
                  <a:lnTo>
                    <a:pt x="680669" y="108902"/>
                  </a:lnTo>
                  <a:lnTo>
                    <a:pt x="710145" y="131203"/>
                  </a:lnTo>
                  <a:lnTo>
                    <a:pt x="746340" y="147040"/>
                  </a:lnTo>
                  <a:lnTo>
                    <a:pt x="787412" y="152400"/>
                  </a:lnTo>
                  <a:lnTo>
                    <a:pt x="797471" y="152400"/>
                  </a:lnTo>
                  <a:lnTo>
                    <a:pt x="838619" y="146939"/>
                  </a:lnTo>
                  <a:lnTo>
                    <a:pt x="869746" y="133184"/>
                  </a:lnTo>
                  <a:lnTo>
                    <a:pt x="874814" y="130949"/>
                  </a:lnTo>
                  <a:lnTo>
                    <a:pt x="904290" y="108623"/>
                  </a:lnTo>
                  <a:lnTo>
                    <a:pt x="930300" y="83489"/>
                  </a:lnTo>
                  <a:lnTo>
                    <a:pt x="954405" y="59575"/>
                  </a:lnTo>
                  <a:lnTo>
                    <a:pt x="980986" y="39255"/>
                  </a:lnTo>
                  <a:lnTo>
                    <a:pt x="1013040" y="25158"/>
                  </a:lnTo>
                  <a:lnTo>
                    <a:pt x="1053553" y="19875"/>
                  </a:lnTo>
                  <a:lnTo>
                    <a:pt x="1094041" y="25158"/>
                  </a:lnTo>
                  <a:lnTo>
                    <a:pt x="1126020" y="39255"/>
                  </a:lnTo>
                  <a:lnTo>
                    <a:pt x="1152410" y="59575"/>
                  </a:lnTo>
                  <a:lnTo>
                    <a:pt x="1176134" y="83489"/>
                  </a:lnTo>
                  <a:lnTo>
                    <a:pt x="1202143" y="108902"/>
                  </a:lnTo>
                  <a:lnTo>
                    <a:pt x="1231620" y="131203"/>
                  </a:lnTo>
                  <a:lnTo>
                    <a:pt x="1267815" y="147040"/>
                  </a:lnTo>
                  <a:lnTo>
                    <a:pt x="1308874" y="152400"/>
                  </a:lnTo>
                  <a:lnTo>
                    <a:pt x="1318945" y="152400"/>
                  </a:lnTo>
                  <a:lnTo>
                    <a:pt x="1360081" y="146939"/>
                  </a:lnTo>
                  <a:lnTo>
                    <a:pt x="1396276" y="130949"/>
                  </a:lnTo>
                  <a:lnTo>
                    <a:pt x="1451775" y="83489"/>
                  </a:lnTo>
                  <a:lnTo>
                    <a:pt x="1475879" y="59575"/>
                  </a:lnTo>
                  <a:lnTo>
                    <a:pt x="1502460" y="39255"/>
                  </a:lnTo>
                  <a:lnTo>
                    <a:pt x="1534515" y="25158"/>
                  </a:lnTo>
                  <a:lnTo>
                    <a:pt x="1575015" y="19875"/>
                  </a:lnTo>
                  <a:lnTo>
                    <a:pt x="1615795" y="25158"/>
                  </a:lnTo>
                  <a:lnTo>
                    <a:pt x="1647736" y="39255"/>
                  </a:lnTo>
                  <a:lnTo>
                    <a:pt x="1673974" y="59575"/>
                  </a:lnTo>
                  <a:lnTo>
                    <a:pt x="1697609" y="83489"/>
                  </a:lnTo>
                  <a:lnTo>
                    <a:pt x="1723605" y="108902"/>
                  </a:lnTo>
                  <a:lnTo>
                    <a:pt x="1753095" y="131203"/>
                  </a:lnTo>
                  <a:lnTo>
                    <a:pt x="1789290" y="147040"/>
                  </a:lnTo>
                  <a:lnTo>
                    <a:pt x="1830349" y="152400"/>
                  </a:lnTo>
                  <a:lnTo>
                    <a:pt x="1840420" y="152400"/>
                  </a:lnTo>
                  <a:lnTo>
                    <a:pt x="1881555" y="146939"/>
                  </a:lnTo>
                  <a:lnTo>
                    <a:pt x="1917750" y="130949"/>
                  </a:lnTo>
                  <a:lnTo>
                    <a:pt x="1973249" y="83489"/>
                  </a:lnTo>
                  <a:lnTo>
                    <a:pt x="1997354" y="59575"/>
                  </a:lnTo>
                  <a:lnTo>
                    <a:pt x="2023935" y="39255"/>
                  </a:lnTo>
                  <a:lnTo>
                    <a:pt x="2055990" y="25158"/>
                  </a:lnTo>
                  <a:lnTo>
                    <a:pt x="2096490" y="19875"/>
                  </a:lnTo>
                  <a:lnTo>
                    <a:pt x="2136991" y="25247"/>
                  </a:lnTo>
                  <a:lnTo>
                    <a:pt x="2169045" y="39509"/>
                  </a:lnTo>
                  <a:lnTo>
                    <a:pt x="2195639" y="59855"/>
                  </a:lnTo>
                  <a:lnTo>
                    <a:pt x="2245741" y="108902"/>
                  </a:lnTo>
                  <a:lnTo>
                    <a:pt x="2275230" y="131203"/>
                  </a:lnTo>
                  <a:lnTo>
                    <a:pt x="2311425" y="147040"/>
                  </a:lnTo>
                  <a:lnTo>
                    <a:pt x="2352484" y="152400"/>
                  </a:lnTo>
                  <a:lnTo>
                    <a:pt x="2354326" y="152400"/>
                  </a:lnTo>
                  <a:lnTo>
                    <a:pt x="2354326" y="132664"/>
                  </a:lnTo>
                  <a:close/>
                </a:path>
              </a:pathLst>
            </a:custGeom>
            <a:solidFill>
              <a:srgbClr val="FFFFFF"/>
            </a:solidFill>
          </p:spPr>
          <p:txBody>
            <a:bodyPr wrap="square" lIns="0" tIns="0" rIns="0" bIns="0" rtlCol="0"/>
            <a:lstStyle/>
            <a:p>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7940"/>
            <a:ext cx="15544800" cy="3000375"/>
          </a:xfrm>
        </p:spPr>
        <p:txBody>
          <a:bodyPr/>
          <a:lstStyle/>
          <a:p>
            <a:r>
              <a:rPr lang="en-US">
                <a:sym typeface="+mn-ea"/>
              </a:rPr>
              <a:t> </a:t>
            </a:r>
            <a:r>
              <a:rPr lang="en-IN" altLang="en-US" sz="6000">
                <a:solidFill>
                  <a:schemeClr val="tx1"/>
                </a:solidFill>
                <a:latin typeface="Tahoma" panose="020B0604030504040204" charset="0"/>
                <a:cs typeface="Tahoma" panose="020B0604030504040204" charset="0"/>
                <a:sym typeface="+mn-ea"/>
              </a:rPr>
              <a:t>B</a:t>
            </a:r>
            <a:r>
              <a:rPr lang="en-US" sz="6000">
                <a:solidFill>
                  <a:schemeClr val="tx1"/>
                </a:solidFill>
                <a:latin typeface="Tahoma" panose="020B0604030504040204" charset="0"/>
                <a:cs typeface="Tahoma" panose="020B0604030504040204" charset="0"/>
                <a:sym typeface="+mn-ea"/>
              </a:rPr>
              <a:t>asic functionalities</a:t>
            </a:r>
            <a:br>
              <a:rPr lang="en-US" sz="6000">
                <a:solidFill>
                  <a:schemeClr val="tx1"/>
                </a:solidFill>
                <a:latin typeface="Tahoma" panose="020B0604030504040204" charset="0"/>
                <a:cs typeface="Tahoma" panose="020B0604030504040204" charset="0"/>
                <a:sym typeface="+mn-ea"/>
              </a:rPr>
            </a:br>
            <a:r>
              <a:rPr lang="en-US" sz="6000">
                <a:solidFill>
                  <a:schemeClr val="tx1"/>
                </a:solidFill>
                <a:latin typeface="Tahoma" panose="020B0604030504040204" charset="0"/>
                <a:cs typeface="Tahoma" panose="020B0604030504040204" charset="0"/>
                <a:sym typeface="+mn-ea"/>
              </a:rPr>
              <a:t/>
            </a:r>
            <a:br>
              <a:rPr lang="en-US" sz="6000">
                <a:solidFill>
                  <a:schemeClr val="tx1"/>
                </a:solidFill>
                <a:latin typeface="Tahoma" panose="020B0604030504040204" charset="0"/>
                <a:cs typeface="Tahoma" panose="020B0604030504040204" charset="0"/>
                <a:sym typeface="+mn-ea"/>
              </a:rPr>
            </a:br>
            <a:endParaRPr lang="en-US" sz="6000">
              <a:solidFill>
                <a:schemeClr val="tx1"/>
              </a:solidFill>
              <a:latin typeface="Tahoma" panose="020B0604030504040204" charset="0"/>
              <a:cs typeface="Tahoma" panose="020B0604030504040204" charset="0"/>
              <a:sym typeface="+mn-ea"/>
            </a:endParaRPr>
          </a:p>
        </p:txBody>
      </p:sp>
      <p:sp>
        <p:nvSpPr>
          <p:cNvPr id="3" name="Subtitle 2"/>
          <p:cNvSpPr>
            <a:spLocks noGrp="1"/>
          </p:cNvSpPr>
          <p:nvPr>
            <p:ph type="subTitle" idx="4"/>
          </p:nvPr>
        </p:nvSpPr>
        <p:spPr>
          <a:xfrm>
            <a:off x="181610" y="1488440"/>
            <a:ext cx="12801600" cy="8002270"/>
          </a:xfrm>
        </p:spPr>
        <p:txBody>
          <a:bodyPr/>
          <a:lstStyle/>
          <a:p>
            <a:r>
              <a:rPr lang="en-US" sz="2800" b="1">
                <a:latin typeface="Tahoma" panose="020B0604030504040204" charset="0"/>
                <a:cs typeface="Tahoma" panose="020B0604030504040204" charset="0"/>
              </a:rPr>
              <a:t>Authorization</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rPr>
              <a:t>This feature enables users to register themselves using their email ID, mobile number,</a:t>
            </a:r>
          </a:p>
          <a:p>
            <a:r>
              <a:rPr lang="en-US" sz="2400">
                <a:latin typeface="Tahoma" panose="020B0604030504040204" charset="0"/>
                <a:cs typeface="Tahoma" panose="020B0604030504040204" charset="0"/>
              </a:rPr>
              <a:t>or also via social media login. After the successful registration, he/she can get the</a:t>
            </a:r>
          </a:p>
          <a:p>
            <a:r>
              <a:rPr lang="en-US" sz="2400">
                <a:latin typeface="Tahoma" panose="020B0604030504040204" charset="0"/>
                <a:cs typeface="Tahoma" panose="020B0604030504040204" charset="0"/>
              </a:rPr>
              <a:t>inside view and benefits of the app.</a:t>
            </a: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rPr>
              <a:t>Editing profile</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rPr>
              <a:t>• Editing personal data</a:t>
            </a:r>
          </a:p>
          <a:p>
            <a:r>
              <a:rPr lang="en-US" sz="2400">
                <a:latin typeface="Tahoma" panose="020B0604030504040204" charset="0"/>
                <a:cs typeface="Tahoma" panose="020B0604030504040204" charset="0"/>
              </a:rPr>
              <a:t>• Removing personal data</a:t>
            </a:r>
          </a:p>
          <a:p>
            <a:r>
              <a:rPr lang="en-US" sz="2400">
                <a:latin typeface="Tahoma" panose="020B0604030504040204" charset="0"/>
                <a:cs typeface="Tahoma" panose="020B0604030504040204" charset="0"/>
              </a:rPr>
              <a:t>• Adding personal data</a:t>
            </a: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rPr>
              <a:t>Post creation</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rPr>
              <a:t>• Upload picture from phone gallery</a:t>
            </a:r>
          </a:p>
          <a:p>
            <a:r>
              <a:rPr lang="en-US" sz="2400">
                <a:latin typeface="Tahoma" panose="020B0604030504040204" charset="0"/>
                <a:cs typeface="Tahoma" panose="020B0604030504040204" charset="0"/>
              </a:rPr>
              <a:t>• Take a new picture from the app</a:t>
            </a:r>
          </a:p>
          <a:p>
            <a:r>
              <a:rPr lang="en-US" sz="2400">
                <a:latin typeface="Tahoma" panose="020B0604030504040204" charset="0"/>
                <a:cs typeface="Tahoma" panose="020B0604030504040204" charset="0"/>
              </a:rPr>
              <a:t>• Add tags and mention other friends in the posts</a:t>
            </a:r>
          </a:p>
          <a:p>
            <a:endParaRPr lang="en-US" sz="2400">
              <a:latin typeface="Tahoma" panose="020B0604030504040204" charset="0"/>
              <a:cs typeface="Tahoma" panose="020B0604030504040204" charset="0"/>
            </a:endParaRPr>
          </a:p>
          <a:p>
            <a:r>
              <a:rPr lang="en-US" sz="2800" b="1">
                <a:latin typeface="Tahoma" panose="020B0604030504040204" charset="0"/>
                <a:cs typeface="Tahoma" panose="020B0604030504040204" charset="0"/>
              </a:rPr>
              <a:t>Feed</a:t>
            </a:r>
            <a:endParaRPr lang="en-US" sz="2400">
              <a:latin typeface="Tahoma" panose="020B0604030504040204" charset="0"/>
              <a:cs typeface="Tahoma" panose="020B0604030504040204" charset="0"/>
            </a:endParaRPr>
          </a:p>
          <a:p>
            <a:r>
              <a:rPr lang="en-US" sz="2400">
                <a:latin typeface="Tahoma" panose="020B0604030504040204" charset="0"/>
                <a:cs typeface="Tahoma" panose="020B0604030504040204" charset="0"/>
              </a:rPr>
              <a:t>• Subscribing (one-way following)</a:t>
            </a:r>
          </a:p>
          <a:p>
            <a:r>
              <a:rPr lang="en-US" sz="2400">
                <a:latin typeface="Tahoma" panose="020B0604030504040204" charset="0"/>
                <a:cs typeface="Tahoma" panose="020B0604030504040204" charset="0"/>
              </a:rPr>
              <a:t>• Liking</a:t>
            </a:r>
          </a:p>
          <a:p>
            <a:r>
              <a:rPr lang="en-US" sz="2400">
                <a:latin typeface="Tahoma" panose="020B0604030504040204" charset="0"/>
                <a:cs typeface="Tahoma" panose="020B0604030504040204" charset="0"/>
              </a:rPr>
              <a:t>• Commenting</a:t>
            </a:r>
          </a:p>
          <a:p>
            <a:endParaRPr lang="en-US" sz="2400">
              <a:latin typeface="Tahoma" panose="020B0604030504040204" charset="0"/>
              <a:cs typeface="Tahoma" panose="020B0604030504040204" charset="0"/>
            </a:endParaRPr>
          </a:p>
          <a:p>
            <a:endParaRPr lang="en-US" sz="2400">
              <a:latin typeface="Tahoma" panose="020B0604030504040204" charset="0"/>
              <a:cs typeface="Tahoma" panose="020B060403050404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EFA"/>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1182</Words>
  <Application>Microsoft Office PowerPoint</Application>
  <PresentationFormat>Custom</PresentationFormat>
  <Paragraphs>145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Leelawadee UI</vt:lpstr>
      <vt:lpstr>Lucida Sans Unicode</vt:lpstr>
      <vt:lpstr>Tahoma</vt:lpstr>
      <vt:lpstr>Trebuchet MS</vt:lpstr>
      <vt:lpstr>Office Theme</vt:lpstr>
      <vt:lpstr>Instagram  Clone App       </vt:lpstr>
      <vt:lpstr>The No. 1  Instagram Clone  Script</vt:lpstr>
      <vt:lpstr>Key Features</vt:lpstr>
      <vt:lpstr>Monetization  Strategies Included</vt:lpstr>
      <vt:lpstr>Solution We Offer</vt:lpstr>
      <vt:lpstr>How to Create an App Like Instagram Successfully?</vt:lpstr>
      <vt:lpstr>What tech stacks are used in Instagram-like app development?</vt:lpstr>
      <vt:lpstr>PowerPoint Presentation</vt:lpstr>
      <vt:lpstr> Basic functionalities  </vt:lpstr>
      <vt:lpstr>PowerPoint Presentation</vt:lpstr>
      <vt:lpstr>Final Words!</vt:lpstr>
      <vt:lpstr>Talk to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Instagram  Clone App</dc:title>
  <dc:creator>Marcus Anthony</dc:creator>
  <cp:keywords>DAEUszQbi0w,BAEC-jjWaso</cp:keywords>
  <cp:lastModifiedBy>Kunal Tejan</cp:lastModifiedBy>
  <cp:revision>14</cp:revision>
  <dcterms:created xsi:type="dcterms:W3CDTF">2023-05-21T14:45:26Z</dcterms:created>
  <dcterms:modified xsi:type="dcterms:W3CDTF">2023-05-22T04:44:44Z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2021-01-30T00:00:00Z</vt:filetime>
  </property>
  <property fmtid="{D5CDD505-2E9C-101B-9397-08002B2CF9AE}" pid="3" name="Creator">
    <vt:lpwstr>Canva</vt:lpwstr>
  </property>
  <property fmtid="{D5CDD505-2E9C-101B-9397-08002B2CF9AE}" pid="4" name="LastSaved">
    <vt:filetime>2023-05-21T00:00:00Z</vt:filetime>
  </property>
  <property fmtid="{D5CDD505-2E9C-101B-9397-08002B2CF9AE}" pid="5" name="KSOProductBuildVer">
    <vt:lpwstr>1033-11.2.0.9445</vt:lpwstr>
  </property>
</Properties>
</file>